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23212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B0592385-7638-4B83-A03F-6CCEB3A608DD}" v="12" dt="2025-10-28T00:00:15.477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>
      <p:cViewPr varScale="1">
        <p:scale>
          <a:sx n="90" d="100"/>
          <a:sy n="90" d="100"/>
        </p:scale>
        <p:origin x="398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notesMaster" Target="notesMasters/notesMaster1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DanielO.2028" userId="92c585cf-b030-48fb-99b4-aefc20e4a3c9" providerId="ADAL" clId="{7AB12FC1-D3DC-483D-BF69-4CF911B665F2}"/>
    <pc:docChg chg="undo custSel addSld modSld">
      <pc:chgData name="DanielO.2028" userId="92c585cf-b030-48fb-99b4-aefc20e4a3c9" providerId="ADAL" clId="{7AB12FC1-D3DC-483D-BF69-4CF911B665F2}" dt="2025-10-14T19:50:26.783" v="381"/>
      <pc:docMkLst>
        <pc:docMk/>
      </pc:docMkLst>
      <pc:sldChg chg="addSp delSp modSp mod">
        <pc:chgData name="DanielO.2028" userId="92c585cf-b030-48fb-99b4-aefc20e4a3c9" providerId="ADAL" clId="{7AB12FC1-D3DC-483D-BF69-4CF911B665F2}" dt="2025-10-14T19:50:19.088" v="379" actId="20577"/>
        <pc:sldMkLst>
          <pc:docMk/>
          <pc:sldMk cId="642698799" sldId="256"/>
        </pc:sldMkLst>
        <pc:spChg chg="add mod">
          <ac:chgData name="DanielO.2028" userId="92c585cf-b030-48fb-99b4-aefc20e4a3c9" providerId="ADAL" clId="{7AB12FC1-D3DC-483D-BF69-4CF911B665F2}" dt="2025-10-14T19:33:40.835" v="130" actId="1076"/>
          <ac:spMkLst>
            <pc:docMk/>
            <pc:sldMk cId="642698799" sldId="256"/>
            <ac:spMk id="2" creationId="{2AA3975A-B346-B802-4C72-CD786E744C5B}"/>
          </ac:spMkLst>
        </pc:spChg>
        <pc:spChg chg="add mod">
          <ac:chgData name="DanielO.2028" userId="92c585cf-b030-48fb-99b4-aefc20e4a3c9" providerId="ADAL" clId="{7AB12FC1-D3DC-483D-BF69-4CF911B665F2}" dt="2025-10-14T19:49:07.427" v="342" actId="14100"/>
          <ac:spMkLst>
            <pc:docMk/>
            <pc:sldMk cId="642698799" sldId="256"/>
            <ac:spMk id="3" creationId="{CDE691DA-0F61-D424-7B37-3F0CCD14796E}"/>
          </ac:spMkLst>
        </pc:spChg>
        <pc:spChg chg="mod">
          <ac:chgData name="DanielO.2028" userId="92c585cf-b030-48fb-99b4-aefc20e4a3c9" providerId="ADAL" clId="{7AB12FC1-D3DC-483D-BF69-4CF911B665F2}" dt="2025-10-14T19:33:40.284" v="129" actId="1076"/>
          <ac:spMkLst>
            <pc:docMk/>
            <pc:sldMk cId="642698799" sldId="256"/>
            <ac:spMk id="4" creationId="{528676BA-83F8-030B-BAB4-CB59FAD32C94}"/>
          </ac:spMkLst>
        </pc:spChg>
        <pc:spChg chg="add mod">
          <ac:chgData name="DanielO.2028" userId="92c585cf-b030-48fb-99b4-aefc20e4a3c9" providerId="ADAL" clId="{7AB12FC1-D3DC-483D-BF69-4CF911B665F2}" dt="2025-10-14T19:49:07.427" v="342" actId="14100"/>
          <ac:spMkLst>
            <pc:docMk/>
            <pc:sldMk cId="642698799" sldId="256"/>
            <ac:spMk id="6" creationId="{34CB4C05-9076-6641-52DC-62EF173D2960}"/>
          </ac:spMkLst>
        </pc:spChg>
        <pc:spChg chg="add mod">
          <ac:chgData name="DanielO.2028" userId="92c585cf-b030-48fb-99b4-aefc20e4a3c9" providerId="ADAL" clId="{7AB12FC1-D3DC-483D-BF69-4CF911B665F2}" dt="2025-10-14T19:49:07.427" v="342" actId="14100"/>
          <ac:spMkLst>
            <pc:docMk/>
            <pc:sldMk cId="642698799" sldId="256"/>
            <ac:spMk id="9" creationId="{D0A0CCB7-E402-A822-184D-7021E4642EA6}"/>
          </ac:spMkLst>
        </pc:spChg>
        <pc:spChg chg="add mod">
          <ac:chgData name="DanielO.2028" userId="92c585cf-b030-48fb-99b4-aefc20e4a3c9" providerId="ADAL" clId="{7AB12FC1-D3DC-483D-BF69-4CF911B665F2}" dt="2025-10-14T19:49:07.427" v="342" actId="14100"/>
          <ac:spMkLst>
            <pc:docMk/>
            <pc:sldMk cId="642698799" sldId="256"/>
            <ac:spMk id="10" creationId="{AF173AF1-13FD-4EEE-DBDC-55E62071223C}"/>
          </ac:spMkLst>
        </pc:spChg>
        <pc:spChg chg="mod">
          <ac:chgData name="DanielO.2028" userId="92c585cf-b030-48fb-99b4-aefc20e4a3c9" providerId="ADAL" clId="{7AB12FC1-D3DC-483D-BF69-4CF911B665F2}" dt="2025-10-14T19:33:40.835" v="130" actId="1076"/>
          <ac:spMkLst>
            <pc:docMk/>
            <pc:sldMk cId="642698799" sldId="256"/>
            <ac:spMk id="11" creationId="{692C520A-3DF6-99FE-17B4-BBAC229CE23F}"/>
          </ac:spMkLst>
        </pc:spChg>
        <pc:spChg chg="add mod">
          <ac:chgData name="DanielO.2028" userId="92c585cf-b030-48fb-99b4-aefc20e4a3c9" providerId="ADAL" clId="{7AB12FC1-D3DC-483D-BF69-4CF911B665F2}" dt="2025-10-14T19:48:25.723" v="334" actId="1076"/>
          <ac:spMkLst>
            <pc:docMk/>
            <pc:sldMk cId="642698799" sldId="256"/>
            <ac:spMk id="12" creationId="{93F9E3B6-9B8F-A8E2-5327-CB92F8B532CC}"/>
          </ac:spMkLst>
        </pc:spChg>
        <pc:spChg chg="mod">
          <ac:chgData name="DanielO.2028" userId="92c585cf-b030-48fb-99b4-aefc20e4a3c9" providerId="ADAL" clId="{7AB12FC1-D3DC-483D-BF69-4CF911B665F2}" dt="2025-10-14T19:33:40.835" v="130" actId="1076"/>
          <ac:spMkLst>
            <pc:docMk/>
            <pc:sldMk cId="642698799" sldId="256"/>
            <ac:spMk id="13" creationId="{16DE74C3-36F0-A01F-46C4-0E60A49DBA51}"/>
          </ac:spMkLst>
        </pc:spChg>
        <pc:spChg chg="mod">
          <ac:chgData name="DanielO.2028" userId="92c585cf-b030-48fb-99b4-aefc20e4a3c9" providerId="ADAL" clId="{7AB12FC1-D3DC-483D-BF69-4CF911B665F2}" dt="2025-10-14T19:33:40.835" v="130" actId="1076"/>
          <ac:spMkLst>
            <pc:docMk/>
            <pc:sldMk cId="642698799" sldId="256"/>
            <ac:spMk id="15" creationId="{5E7AEFB7-7E69-A8C4-1826-D9699CF7AD8A}"/>
          </ac:spMkLst>
        </pc:spChg>
        <pc:spChg chg="mod">
          <ac:chgData name="DanielO.2028" userId="92c585cf-b030-48fb-99b4-aefc20e4a3c9" providerId="ADAL" clId="{7AB12FC1-D3DC-483D-BF69-4CF911B665F2}" dt="2025-10-14T19:33:40.835" v="130" actId="1076"/>
          <ac:spMkLst>
            <pc:docMk/>
            <pc:sldMk cId="642698799" sldId="256"/>
            <ac:spMk id="16" creationId="{3ACB8B89-010A-AA73-CF92-B312FC945F52}"/>
          </ac:spMkLst>
        </pc:spChg>
        <pc:spChg chg="add mod">
          <ac:chgData name="DanielO.2028" userId="92c585cf-b030-48fb-99b4-aefc20e4a3c9" providerId="ADAL" clId="{7AB12FC1-D3DC-483D-BF69-4CF911B665F2}" dt="2025-10-14T19:33:52.611" v="132" actId="1076"/>
          <ac:spMkLst>
            <pc:docMk/>
            <pc:sldMk cId="642698799" sldId="256"/>
            <ac:spMk id="17" creationId="{19596F3D-AAB2-C1C9-8444-4AD42DA3E1FD}"/>
          </ac:spMkLst>
        </pc:spChg>
        <pc:spChg chg="add mod">
          <ac:chgData name="DanielO.2028" userId="92c585cf-b030-48fb-99b4-aefc20e4a3c9" providerId="ADAL" clId="{7AB12FC1-D3DC-483D-BF69-4CF911B665F2}" dt="2025-10-14T19:48:25.723" v="334" actId="1076"/>
          <ac:spMkLst>
            <pc:docMk/>
            <pc:sldMk cId="642698799" sldId="256"/>
            <ac:spMk id="18" creationId="{45C2B106-044A-1BA3-29FE-AB7C1516B2F0}"/>
          </ac:spMkLst>
        </pc:spChg>
        <pc:spChg chg="mod">
          <ac:chgData name="DanielO.2028" userId="92c585cf-b030-48fb-99b4-aefc20e4a3c9" providerId="ADAL" clId="{7AB12FC1-D3DC-483D-BF69-4CF911B665F2}" dt="2025-10-14T19:48:25.723" v="334" actId="1076"/>
          <ac:spMkLst>
            <pc:docMk/>
            <pc:sldMk cId="642698799" sldId="256"/>
            <ac:spMk id="19" creationId="{3E47ECE5-24E5-9EE0-8E5D-7F9D4500D530}"/>
          </ac:spMkLst>
        </pc:spChg>
        <pc:spChg chg="mod">
          <ac:chgData name="DanielO.2028" userId="92c585cf-b030-48fb-99b4-aefc20e4a3c9" providerId="ADAL" clId="{7AB12FC1-D3DC-483D-BF69-4CF911B665F2}" dt="2025-10-14T19:48:25.723" v="334" actId="1076"/>
          <ac:spMkLst>
            <pc:docMk/>
            <pc:sldMk cId="642698799" sldId="256"/>
            <ac:spMk id="20" creationId="{34E8A8C2-3C84-33D2-64A2-FD25C2A21D4B}"/>
          </ac:spMkLst>
        </pc:spChg>
        <pc:spChg chg="add mod">
          <ac:chgData name="DanielO.2028" userId="92c585cf-b030-48fb-99b4-aefc20e4a3c9" providerId="ADAL" clId="{7AB12FC1-D3DC-483D-BF69-4CF911B665F2}" dt="2025-10-14T19:48:25.723" v="334" actId="1076"/>
          <ac:spMkLst>
            <pc:docMk/>
            <pc:sldMk cId="642698799" sldId="256"/>
            <ac:spMk id="23" creationId="{DBCAF7FA-05E4-6D7B-8A3B-6A9E52B55A49}"/>
          </ac:spMkLst>
        </pc:spChg>
        <pc:spChg chg="add mod">
          <ac:chgData name="DanielO.2028" userId="92c585cf-b030-48fb-99b4-aefc20e4a3c9" providerId="ADAL" clId="{7AB12FC1-D3DC-483D-BF69-4CF911B665F2}" dt="2025-10-14T19:49:07.427" v="342" actId="14100"/>
          <ac:spMkLst>
            <pc:docMk/>
            <pc:sldMk cId="642698799" sldId="256"/>
            <ac:spMk id="24" creationId="{3C7B60F8-EDF9-EA89-49C5-FD82CE00AEDC}"/>
          </ac:spMkLst>
        </pc:spChg>
        <pc:spChg chg="add mod">
          <ac:chgData name="DanielO.2028" userId="92c585cf-b030-48fb-99b4-aefc20e4a3c9" providerId="ADAL" clId="{7AB12FC1-D3DC-483D-BF69-4CF911B665F2}" dt="2025-10-14T19:49:07.427" v="342" actId="14100"/>
          <ac:spMkLst>
            <pc:docMk/>
            <pc:sldMk cId="642698799" sldId="256"/>
            <ac:spMk id="25" creationId="{2FAC0F02-298E-9A84-5266-BDAD48A49F4B}"/>
          </ac:spMkLst>
        </pc:spChg>
        <pc:spChg chg="add mod">
          <ac:chgData name="DanielO.2028" userId="92c585cf-b030-48fb-99b4-aefc20e4a3c9" providerId="ADAL" clId="{7AB12FC1-D3DC-483D-BF69-4CF911B665F2}" dt="2025-10-14T19:49:07.427" v="342" actId="14100"/>
          <ac:spMkLst>
            <pc:docMk/>
            <pc:sldMk cId="642698799" sldId="256"/>
            <ac:spMk id="26" creationId="{9DF8952D-E727-E570-F1DE-F588F1DF06D0}"/>
          </ac:spMkLst>
        </pc:spChg>
        <pc:spChg chg="add mod">
          <ac:chgData name="DanielO.2028" userId="92c585cf-b030-48fb-99b4-aefc20e4a3c9" providerId="ADAL" clId="{7AB12FC1-D3DC-483D-BF69-4CF911B665F2}" dt="2025-10-14T19:49:07.427" v="342" actId="14100"/>
          <ac:spMkLst>
            <pc:docMk/>
            <pc:sldMk cId="642698799" sldId="256"/>
            <ac:spMk id="27" creationId="{85C715A1-777E-3E3B-EB91-EABC345EE6D7}"/>
          </ac:spMkLst>
        </pc:spChg>
        <pc:spChg chg="add mod">
          <ac:chgData name="DanielO.2028" userId="92c585cf-b030-48fb-99b4-aefc20e4a3c9" providerId="ADAL" clId="{7AB12FC1-D3DC-483D-BF69-4CF911B665F2}" dt="2025-10-14T19:49:55.049" v="368" actId="20577"/>
          <ac:spMkLst>
            <pc:docMk/>
            <pc:sldMk cId="642698799" sldId="256"/>
            <ac:spMk id="53" creationId="{A3410599-D6B4-6DEE-5FE1-3CDBF6703EDB}"/>
          </ac:spMkLst>
        </pc:spChg>
        <pc:spChg chg="add mod">
          <ac:chgData name="DanielO.2028" userId="92c585cf-b030-48fb-99b4-aefc20e4a3c9" providerId="ADAL" clId="{7AB12FC1-D3DC-483D-BF69-4CF911B665F2}" dt="2025-10-14T19:49:48.824" v="357" actId="20577"/>
          <ac:spMkLst>
            <pc:docMk/>
            <pc:sldMk cId="642698799" sldId="256"/>
            <ac:spMk id="55" creationId="{1E16E672-1C1A-C5E9-ADBE-80F29A49D435}"/>
          </ac:spMkLst>
        </pc:spChg>
        <pc:spChg chg="add mod">
          <ac:chgData name="DanielO.2028" userId="92c585cf-b030-48fb-99b4-aefc20e4a3c9" providerId="ADAL" clId="{7AB12FC1-D3DC-483D-BF69-4CF911B665F2}" dt="2025-10-14T19:50:19.088" v="379" actId="20577"/>
          <ac:spMkLst>
            <pc:docMk/>
            <pc:sldMk cId="642698799" sldId="256"/>
            <ac:spMk id="56" creationId="{232C17BF-4F87-42AF-FA0F-8939D3A4D40D}"/>
          </ac:spMkLst>
        </pc:spChg>
        <pc:cxnChg chg="add">
          <ac:chgData name="DanielO.2028" userId="92c585cf-b030-48fb-99b4-aefc20e4a3c9" providerId="ADAL" clId="{7AB12FC1-D3DC-483D-BF69-4CF911B665F2}" dt="2025-10-14T19:38:07.107" v="150" actId="11529"/>
          <ac:cxnSpMkLst>
            <pc:docMk/>
            <pc:sldMk cId="642698799" sldId="256"/>
            <ac:cxnSpMk id="29" creationId="{24A8897E-353C-0A48-946B-AE664A1AAD6A}"/>
          </ac:cxnSpMkLst>
        </pc:cxnChg>
        <pc:cxnChg chg="add mod">
          <ac:chgData name="DanielO.2028" userId="92c585cf-b030-48fb-99b4-aefc20e4a3c9" providerId="ADAL" clId="{7AB12FC1-D3DC-483D-BF69-4CF911B665F2}" dt="2025-10-14T19:38:10.579" v="152" actId="1076"/>
          <ac:cxnSpMkLst>
            <pc:docMk/>
            <pc:sldMk cId="642698799" sldId="256"/>
            <ac:cxnSpMk id="30" creationId="{36F2DDAB-9ABE-9698-1CFA-7733191F0361}"/>
          </ac:cxnSpMkLst>
        </pc:cxnChg>
        <pc:cxnChg chg="add mod">
          <ac:chgData name="DanielO.2028" userId="92c585cf-b030-48fb-99b4-aefc20e4a3c9" providerId="ADAL" clId="{7AB12FC1-D3DC-483D-BF69-4CF911B665F2}" dt="2025-10-14T19:49:07.427" v="342" actId="14100"/>
          <ac:cxnSpMkLst>
            <pc:docMk/>
            <pc:sldMk cId="642698799" sldId="256"/>
            <ac:cxnSpMk id="31" creationId="{63E2F925-ECFC-F607-7E83-3F3BD04DD311}"/>
          </ac:cxnSpMkLst>
        </pc:cxnChg>
        <pc:cxnChg chg="add mod">
          <ac:chgData name="DanielO.2028" userId="92c585cf-b030-48fb-99b4-aefc20e4a3c9" providerId="ADAL" clId="{7AB12FC1-D3DC-483D-BF69-4CF911B665F2}" dt="2025-10-14T19:49:07.427" v="342" actId="14100"/>
          <ac:cxnSpMkLst>
            <pc:docMk/>
            <pc:sldMk cId="642698799" sldId="256"/>
            <ac:cxnSpMk id="32" creationId="{C7310E1E-1D3F-5A9A-F514-B802C1877E16}"/>
          </ac:cxnSpMkLst>
        </pc:cxnChg>
      </pc:sldChg>
      <pc:sldChg chg="addSp modSp new mod">
        <pc:chgData name="DanielO.2028" userId="92c585cf-b030-48fb-99b4-aefc20e4a3c9" providerId="ADAL" clId="{7AB12FC1-D3DC-483D-BF69-4CF911B665F2}" dt="2025-10-14T19:50:24.298" v="380"/>
        <pc:sldMkLst>
          <pc:docMk/>
          <pc:sldMk cId="3529973382" sldId="257"/>
        </pc:sldMkLst>
        <pc:spChg chg="add mod">
          <ac:chgData name="DanielO.2028" userId="92c585cf-b030-48fb-99b4-aefc20e4a3c9" providerId="ADAL" clId="{7AB12FC1-D3DC-483D-BF69-4CF911B665F2}" dt="2025-10-14T19:39:50.075" v="159"/>
          <ac:spMkLst>
            <pc:docMk/>
            <pc:sldMk cId="3529973382" sldId="257"/>
            <ac:spMk id="2" creationId="{82FD73AB-D79A-538F-6166-57A287F61611}"/>
          </ac:spMkLst>
        </pc:spChg>
        <pc:spChg chg="add mod">
          <ac:chgData name="DanielO.2028" userId="92c585cf-b030-48fb-99b4-aefc20e4a3c9" providerId="ADAL" clId="{7AB12FC1-D3DC-483D-BF69-4CF911B665F2}" dt="2025-10-14T19:39:50.075" v="159"/>
          <ac:spMkLst>
            <pc:docMk/>
            <pc:sldMk cId="3529973382" sldId="257"/>
            <ac:spMk id="3" creationId="{BE028494-684A-7FCC-D502-79437A249FCB}"/>
          </ac:spMkLst>
        </pc:spChg>
        <pc:spChg chg="add mod">
          <ac:chgData name="DanielO.2028" userId="92c585cf-b030-48fb-99b4-aefc20e4a3c9" providerId="ADAL" clId="{7AB12FC1-D3DC-483D-BF69-4CF911B665F2}" dt="2025-10-14T19:39:50.075" v="159"/>
          <ac:spMkLst>
            <pc:docMk/>
            <pc:sldMk cId="3529973382" sldId="257"/>
            <ac:spMk id="6" creationId="{77E5508A-C5FA-F86B-6C14-B0B6DC79C3D9}"/>
          </ac:spMkLst>
        </pc:spChg>
        <pc:spChg chg="add mod">
          <ac:chgData name="DanielO.2028" userId="92c585cf-b030-48fb-99b4-aefc20e4a3c9" providerId="ADAL" clId="{7AB12FC1-D3DC-483D-BF69-4CF911B665F2}" dt="2025-10-14T19:39:50.075" v="159"/>
          <ac:spMkLst>
            <pc:docMk/>
            <pc:sldMk cId="3529973382" sldId="257"/>
            <ac:spMk id="7" creationId="{5D8131DC-4679-8391-2EA9-62DDA5F4EF7E}"/>
          </ac:spMkLst>
        </pc:spChg>
        <pc:spChg chg="add mod">
          <ac:chgData name="DanielO.2028" userId="92c585cf-b030-48fb-99b4-aefc20e4a3c9" providerId="ADAL" clId="{7AB12FC1-D3DC-483D-BF69-4CF911B665F2}" dt="2025-10-14T19:39:50.075" v="159"/>
          <ac:spMkLst>
            <pc:docMk/>
            <pc:sldMk cId="3529973382" sldId="257"/>
            <ac:spMk id="8" creationId="{52D09353-5D93-DC29-33BB-E65E99877A4B}"/>
          </ac:spMkLst>
        </pc:spChg>
        <pc:spChg chg="add mod">
          <ac:chgData name="DanielO.2028" userId="92c585cf-b030-48fb-99b4-aefc20e4a3c9" providerId="ADAL" clId="{7AB12FC1-D3DC-483D-BF69-4CF911B665F2}" dt="2025-10-14T19:39:50.075" v="159"/>
          <ac:spMkLst>
            <pc:docMk/>
            <pc:sldMk cId="3529973382" sldId="257"/>
            <ac:spMk id="9" creationId="{1A31887C-100B-8673-C6F0-355EF4C6FF67}"/>
          </ac:spMkLst>
        </pc:spChg>
        <pc:spChg chg="add mod">
          <ac:chgData name="DanielO.2028" userId="92c585cf-b030-48fb-99b4-aefc20e4a3c9" providerId="ADAL" clId="{7AB12FC1-D3DC-483D-BF69-4CF911B665F2}" dt="2025-10-14T19:39:50.075" v="159"/>
          <ac:spMkLst>
            <pc:docMk/>
            <pc:sldMk cId="3529973382" sldId="257"/>
            <ac:spMk id="10" creationId="{0B206023-1C33-BD47-4405-A053AA4067A4}"/>
          </ac:spMkLst>
        </pc:spChg>
        <pc:spChg chg="add mod">
          <ac:chgData name="DanielO.2028" userId="92c585cf-b030-48fb-99b4-aefc20e4a3c9" providerId="ADAL" clId="{7AB12FC1-D3DC-483D-BF69-4CF911B665F2}" dt="2025-10-14T19:42:46.875" v="216" actId="14100"/>
          <ac:spMkLst>
            <pc:docMk/>
            <pc:sldMk cId="3529973382" sldId="257"/>
            <ac:spMk id="11" creationId="{29FEE119-84AB-061C-5B93-AF67936A56CB}"/>
          </ac:spMkLst>
        </pc:spChg>
        <pc:spChg chg="add mod">
          <ac:chgData name="DanielO.2028" userId="92c585cf-b030-48fb-99b4-aefc20e4a3c9" providerId="ADAL" clId="{7AB12FC1-D3DC-483D-BF69-4CF911B665F2}" dt="2025-10-14T19:42:11.606" v="176" actId="20577"/>
          <ac:spMkLst>
            <pc:docMk/>
            <pc:sldMk cId="3529973382" sldId="257"/>
            <ac:spMk id="12" creationId="{2F495D56-EABC-87FB-A2D1-27E52D42C035}"/>
          </ac:spMkLst>
        </pc:spChg>
        <pc:spChg chg="add mod">
          <ac:chgData name="DanielO.2028" userId="92c585cf-b030-48fb-99b4-aefc20e4a3c9" providerId="ADAL" clId="{7AB12FC1-D3DC-483D-BF69-4CF911B665F2}" dt="2025-10-14T19:42:15.282" v="184" actId="20577"/>
          <ac:spMkLst>
            <pc:docMk/>
            <pc:sldMk cId="3529973382" sldId="257"/>
            <ac:spMk id="13" creationId="{94E8455D-9DB1-76AF-A936-18C3B856E2B4}"/>
          </ac:spMkLst>
        </pc:spChg>
        <pc:spChg chg="add mod">
          <ac:chgData name="DanielO.2028" userId="92c585cf-b030-48fb-99b4-aefc20e4a3c9" providerId="ADAL" clId="{7AB12FC1-D3DC-483D-BF69-4CF911B665F2}" dt="2025-10-14T19:42:33.232" v="212" actId="20577"/>
          <ac:spMkLst>
            <pc:docMk/>
            <pc:sldMk cId="3529973382" sldId="257"/>
            <ac:spMk id="14" creationId="{825BACCE-2D54-BC7D-A8A4-C80673C94E5A}"/>
          </ac:spMkLst>
        </pc:spChg>
        <pc:spChg chg="add mod">
          <ac:chgData name="DanielO.2028" userId="92c585cf-b030-48fb-99b4-aefc20e4a3c9" providerId="ADAL" clId="{7AB12FC1-D3DC-483D-BF69-4CF911B665F2}" dt="2025-10-14T19:43:06.489" v="248" actId="20577"/>
          <ac:spMkLst>
            <pc:docMk/>
            <pc:sldMk cId="3529973382" sldId="257"/>
            <ac:spMk id="15" creationId="{1F637CB4-710C-306A-1C9E-7628B38C32CA}"/>
          </ac:spMkLst>
        </pc:spChg>
        <pc:spChg chg="add mod">
          <ac:chgData name="DanielO.2028" userId="92c585cf-b030-48fb-99b4-aefc20e4a3c9" providerId="ADAL" clId="{7AB12FC1-D3DC-483D-BF69-4CF911B665F2}" dt="2025-10-14T19:44:33.099" v="288" actId="1076"/>
          <ac:spMkLst>
            <pc:docMk/>
            <pc:sldMk cId="3529973382" sldId="257"/>
            <ac:spMk id="16" creationId="{4895894D-1DD7-86B1-BE29-2CCDDEAB0053}"/>
          </ac:spMkLst>
        </pc:spChg>
        <pc:spChg chg="add mod">
          <ac:chgData name="DanielO.2028" userId="92c585cf-b030-48fb-99b4-aefc20e4a3c9" providerId="ADAL" clId="{7AB12FC1-D3DC-483D-BF69-4CF911B665F2}" dt="2025-10-14T19:44:33.099" v="288" actId="1076"/>
          <ac:spMkLst>
            <pc:docMk/>
            <pc:sldMk cId="3529973382" sldId="257"/>
            <ac:spMk id="17" creationId="{B7B1AF55-2B85-E507-0626-95AE4622B05B}"/>
          </ac:spMkLst>
        </pc:spChg>
        <pc:spChg chg="add mod">
          <ac:chgData name="DanielO.2028" userId="92c585cf-b030-48fb-99b4-aefc20e4a3c9" providerId="ADAL" clId="{7AB12FC1-D3DC-483D-BF69-4CF911B665F2}" dt="2025-10-14T19:44:33.099" v="288" actId="1076"/>
          <ac:spMkLst>
            <pc:docMk/>
            <pc:sldMk cId="3529973382" sldId="257"/>
            <ac:spMk id="28" creationId="{83EDBEC3-9585-4170-6C3A-1930EB4289CC}"/>
          </ac:spMkLst>
        </pc:spChg>
        <pc:spChg chg="add mod">
          <ac:chgData name="DanielO.2028" userId="92c585cf-b030-48fb-99b4-aefc20e4a3c9" providerId="ADAL" clId="{7AB12FC1-D3DC-483D-BF69-4CF911B665F2}" dt="2025-10-14T19:44:33.099" v="288" actId="1076"/>
          <ac:spMkLst>
            <pc:docMk/>
            <pc:sldMk cId="3529973382" sldId="257"/>
            <ac:spMk id="29" creationId="{56D5E6A0-8872-2F00-F651-0A5ADB1CC46E}"/>
          </ac:spMkLst>
        </pc:spChg>
        <pc:spChg chg="add mod">
          <ac:chgData name="DanielO.2028" userId="92c585cf-b030-48fb-99b4-aefc20e4a3c9" providerId="ADAL" clId="{7AB12FC1-D3DC-483D-BF69-4CF911B665F2}" dt="2025-10-14T19:44:33.099" v="288" actId="1076"/>
          <ac:spMkLst>
            <pc:docMk/>
            <pc:sldMk cId="3529973382" sldId="257"/>
            <ac:spMk id="32" creationId="{4D2E4936-C31F-BE98-D162-6AF143126BF4}"/>
          </ac:spMkLst>
        </pc:spChg>
        <pc:spChg chg="add mod">
          <ac:chgData name="DanielO.2028" userId="92c585cf-b030-48fb-99b4-aefc20e4a3c9" providerId="ADAL" clId="{7AB12FC1-D3DC-483D-BF69-4CF911B665F2}" dt="2025-10-14T19:44:33.099" v="288" actId="1076"/>
          <ac:spMkLst>
            <pc:docMk/>
            <pc:sldMk cId="3529973382" sldId="257"/>
            <ac:spMk id="33" creationId="{D389699B-CDE8-6F88-CAA8-3C4968B93058}"/>
          </ac:spMkLst>
        </pc:spChg>
        <pc:spChg chg="add mod">
          <ac:chgData name="DanielO.2028" userId="92c585cf-b030-48fb-99b4-aefc20e4a3c9" providerId="ADAL" clId="{7AB12FC1-D3DC-483D-BF69-4CF911B665F2}" dt="2025-10-14T19:44:33.099" v="288" actId="1076"/>
          <ac:spMkLst>
            <pc:docMk/>
            <pc:sldMk cId="3529973382" sldId="257"/>
            <ac:spMk id="36" creationId="{9B9139A7-17AA-B56F-2124-786440A7087E}"/>
          </ac:spMkLst>
        </pc:spChg>
        <pc:spChg chg="add mod">
          <ac:chgData name="DanielO.2028" userId="92c585cf-b030-48fb-99b4-aefc20e4a3c9" providerId="ADAL" clId="{7AB12FC1-D3DC-483D-BF69-4CF911B665F2}" dt="2025-10-14T19:44:33.099" v="288" actId="1076"/>
          <ac:spMkLst>
            <pc:docMk/>
            <pc:sldMk cId="3529973382" sldId="257"/>
            <ac:spMk id="37" creationId="{524FCD10-7D75-3C6F-2860-7E8AB2C6C270}"/>
          </ac:spMkLst>
        </pc:spChg>
        <pc:spChg chg="add mod">
          <ac:chgData name="DanielO.2028" userId="92c585cf-b030-48fb-99b4-aefc20e4a3c9" providerId="ADAL" clId="{7AB12FC1-D3DC-483D-BF69-4CF911B665F2}" dt="2025-10-14T19:45:09.536" v="304" actId="20577"/>
          <ac:spMkLst>
            <pc:docMk/>
            <pc:sldMk cId="3529973382" sldId="257"/>
            <ac:spMk id="40" creationId="{FF33AC7B-7C53-0EC6-36C5-A6FEC3EE5D23}"/>
          </ac:spMkLst>
        </pc:spChg>
        <pc:spChg chg="add mod">
          <ac:chgData name="DanielO.2028" userId="92c585cf-b030-48fb-99b4-aefc20e4a3c9" providerId="ADAL" clId="{7AB12FC1-D3DC-483D-BF69-4CF911B665F2}" dt="2025-10-14T19:50:24.298" v="380"/>
          <ac:spMkLst>
            <pc:docMk/>
            <pc:sldMk cId="3529973382" sldId="257"/>
            <ac:spMk id="41" creationId="{07ABEE69-A1F6-8F81-E6E3-D5E8A38F3F4F}"/>
          </ac:spMkLst>
        </pc:spChg>
        <pc:cxnChg chg="add mod">
          <ac:chgData name="DanielO.2028" userId="92c585cf-b030-48fb-99b4-aefc20e4a3c9" providerId="ADAL" clId="{7AB12FC1-D3DC-483D-BF69-4CF911B665F2}" dt="2025-10-14T19:39:50.075" v="159"/>
          <ac:cxnSpMkLst>
            <pc:docMk/>
            <pc:sldMk cId="3529973382" sldId="257"/>
            <ac:cxnSpMk id="4" creationId="{CB3FF9C1-81B1-D4A3-32D2-8CB2BB246A8C}"/>
          </ac:cxnSpMkLst>
        </pc:cxnChg>
        <pc:cxnChg chg="add mod">
          <ac:chgData name="DanielO.2028" userId="92c585cf-b030-48fb-99b4-aefc20e4a3c9" providerId="ADAL" clId="{7AB12FC1-D3DC-483D-BF69-4CF911B665F2}" dt="2025-10-14T19:39:50.075" v="159"/>
          <ac:cxnSpMkLst>
            <pc:docMk/>
            <pc:sldMk cId="3529973382" sldId="257"/>
            <ac:cxnSpMk id="5" creationId="{410B0786-78DA-012E-3ABD-2593E6E25345}"/>
          </ac:cxnSpMkLst>
        </pc:cxnChg>
        <pc:cxnChg chg="add mod">
          <ac:chgData name="DanielO.2028" userId="92c585cf-b030-48fb-99b4-aefc20e4a3c9" providerId="ADAL" clId="{7AB12FC1-D3DC-483D-BF69-4CF911B665F2}" dt="2025-10-14T19:43:40.107" v="256" actId="14100"/>
          <ac:cxnSpMkLst>
            <pc:docMk/>
            <pc:sldMk cId="3529973382" sldId="257"/>
            <ac:cxnSpMk id="18" creationId="{8603D760-1DBB-D4C2-425F-EB5813AA952C}"/>
          </ac:cxnSpMkLst>
        </pc:cxnChg>
        <pc:cxnChg chg="add mod">
          <ac:chgData name="DanielO.2028" userId="92c585cf-b030-48fb-99b4-aefc20e4a3c9" providerId="ADAL" clId="{7AB12FC1-D3DC-483D-BF69-4CF911B665F2}" dt="2025-10-14T19:44:33.099" v="288" actId="1076"/>
          <ac:cxnSpMkLst>
            <pc:docMk/>
            <pc:sldMk cId="3529973382" sldId="257"/>
            <ac:cxnSpMk id="19" creationId="{33198D07-9E27-5316-2D85-F142856D76E3}"/>
          </ac:cxnSpMkLst>
        </pc:cxnChg>
        <pc:cxnChg chg="add mod">
          <ac:chgData name="DanielO.2028" userId="92c585cf-b030-48fb-99b4-aefc20e4a3c9" providerId="ADAL" clId="{7AB12FC1-D3DC-483D-BF69-4CF911B665F2}" dt="2025-10-14T19:44:17.909" v="283" actId="1076"/>
          <ac:cxnSpMkLst>
            <pc:docMk/>
            <pc:sldMk cId="3529973382" sldId="257"/>
            <ac:cxnSpMk id="30" creationId="{D0E8918C-16DA-7464-3984-20882CA8F3FD}"/>
          </ac:cxnSpMkLst>
        </pc:cxnChg>
        <pc:cxnChg chg="add mod">
          <ac:chgData name="DanielO.2028" userId="92c585cf-b030-48fb-99b4-aefc20e4a3c9" providerId="ADAL" clId="{7AB12FC1-D3DC-483D-BF69-4CF911B665F2}" dt="2025-10-14T19:44:17.909" v="283" actId="1076"/>
          <ac:cxnSpMkLst>
            <pc:docMk/>
            <pc:sldMk cId="3529973382" sldId="257"/>
            <ac:cxnSpMk id="31" creationId="{6CC3A78C-E77B-CDE7-97D3-D41B613C7F46}"/>
          </ac:cxnSpMkLst>
        </pc:cxnChg>
        <pc:cxnChg chg="add mod">
          <ac:chgData name="DanielO.2028" userId="92c585cf-b030-48fb-99b4-aefc20e4a3c9" providerId="ADAL" clId="{7AB12FC1-D3DC-483D-BF69-4CF911B665F2}" dt="2025-10-14T19:44:33.099" v="288" actId="1076"/>
          <ac:cxnSpMkLst>
            <pc:docMk/>
            <pc:sldMk cId="3529973382" sldId="257"/>
            <ac:cxnSpMk id="34" creationId="{097A13F6-48C0-EFB2-FB54-C5CB83AF649B}"/>
          </ac:cxnSpMkLst>
        </pc:cxnChg>
        <pc:cxnChg chg="add mod">
          <ac:chgData name="DanielO.2028" userId="92c585cf-b030-48fb-99b4-aefc20e4a3c9" providerId="ADAL" clId="{7AB12FC1-D3DC-483D-BF69-4CF911B665F2}" dt="2025-10-14T19:44:21.507" v="285" actId="1076"/>
          <ac:cxnSpMkLst>
            <pc:docMk/>
            <pc:sldMk cId="3529973382" sldId="257"/>
            <ac:cxnSpMk id="35" creationId="{26E0BE0B-C1F8-7BC4-64E8-70A0465835B5}"/>
          </ac:cxnSpMkLst>
        </pc:cxnChg>
        <pc:cxnChg chg="add mod">
          <ac:chgData name="DanielO.2028" userId="92c585cf-b030-48fb-99b4-aefc20e4a3c9" providerId="ADAL" clId="{7AB12FC1-D3DC-483D-BF69-4CF911B665F2}" dt="2025-10-14T19:44:24.739" v="287" actId="1076"/>
          <ac:cxnSpMkLst>
            <pc:docMk/>
            <pc:sldMk cId="3529973382" sldId="257"/>
            <ac:cxnSpMk id="38" creationId="{ECCDA29B-500A-3436-F099-03C7EE057C32}"/>
          </ac:cxnSpMkLst>
        </pc:cxnChg>
        <pc:cxnChg chg="add mod">
          <ac:chgData name="DanielO.2028" userId="92c585cf-b030-48fb-99b4-aefc20e4a3c9" providerId="ADAL" clId="{7AB12FC1-D3DC-483D-BF69-4CF911B665F2}" dt="2025-10-14T19:44:24.739" v="287" actId="1076"/>
          <ac:cxnSpMkLst>
            <pc:docMk/>
            <pc:sldMk cId="3529973382" sldId="257"/>
            <ac:cxnSpMk id="39" creationId="{1A34121F-A1B8-109B-CC46-8A8C6516D690}"/>
          </ac:cxnSpMkLst>
        </pc:cxnChg>
      </pc:sldChg>
      <pc:sldChg chg="addSp delSp modSp new mod">
        <pc:chgData name="DanielO.2028" userId="92c585cf-b030-48fb-99b4-aefc20e4a3c9" providerId="ADAL" clId="{7AB12FC1-D3DC-483D-BF69-4CF911B665F2}" dt="2025-10-14T19:50:26.783" v="381"/>
        <pc:sldMkLst>
          <pc:docMk/>
          <pc:sldMk cId="344387033" sldId="258"/>
        </pc:sldMkLst>
        <pc:spChg chg="add mod">
          <ac:chgData name="DanielO.2028" userId="92c585cf-b030-48fb-99b4-aefc20e4a3c9" providerId="ADAL" clId="{7AB12FC1-D3DC-483D-BF69-4CF911B665F2}" dt="2025-10-14T19:39:53.457" v="160"/>
          <ac:spMkLst>
            <pc:docMk/>
            <pc:sldMk cId="344387033" sldId="258"/>
            <ac:spMk id="2" creationId="{AB5017B4-E9D8-4D8B-3886-64BB70834463}"/>
          </ac:spMkLst>
        </pc:spChg>
        <pc:spChg chg="add mod">
          <ac:chgData name="DanielO.2028" userId="92c585cf-b030-48fb-99b4-aefc20e4a3c9" providerId="ADAL" clId="{7AB12FC1-D3DC-483D-BF69-4CF911B665F2}" dt="2025-10-14T19:39:53.457" v="160"/>
          <ac:spMkLst>
            <pc:docMk/>
            <pc:sldMk cId="344387033" sldId="258"/>
            <ac:spMk id="3" creationId="{78C00836-CE00-136D-A7E8-F275A841F585}"/>
          </ac:spMkLst>
        </pc:spChg>
        <pc:spChg chg="add mod">
          <ac:chgData name="DanielO.2028" userId="92c585cf-b030-48fb-99b4-aefc20e4a3c9" providerId="ADAL" clId="{7AB12FC1-D3DC-483D-BF69-4CF911B665F2}" dt="2025-10-14T19:39:53.457" v="160"/>
          <ac:spMkLst>
            <pc:docMk/>
            <pc:sldMk cId="344387033" sldId="258"/>
            <ac:spMk id="6" creationId="{DB56A1CD-9930-F62D-BE1E-0B91DD2E9BBD}"/>
          </ac:spMkLst>
        </pc:spChg>
        <pc:spChg chg="add mod">
          <ac:chgData name="DanielO.2028" userId="92c585cf-b030-48fb-99b4-aefc20e4a3c9" providerId="ADAL" clId="{7AB12FC1-D3DC-483D-BF69-4CF911B665F2}" dt="2025-10-14T19:39:53.457" v="160"/>
          <ac:spMkLst>
            <pc:docMk/>
            <pc:sldMk cId="344387033" sldId="258"/>
            <ac:spMk id="7" creationId="{3C87C94E-9131-36D6-F7B7-BE0CE95EE0BB}"/>
          </ac:spMkLst>
        </pc:spChg>
        <pc:spChg chg="add mod">
          <ac:chgData name="DanielO.2028" userId="92c585cf-b030-48fb-99b4-aefc20e4a3c9" providerId="ADAL" clId="{7AB12FC1-D3DC-483D-BF69-4CF911B665F2}" dt="2025-10-14T19:39:53.457" v="160"/>
          <ac:spMkLst>
            <pc:docMk/>
            <pc:sldMk cId="344387033" sldId="258"/>
            <ac:spMk id="8" creationId="{43D03C10-DB32-2ED6-4ED5-5DA36ED46291}"/>
          </ac:spMkLst>
        </pc:spChg>
        <pc:spChg chg="add mod">
          <ac:chgData name="DanielO.2028" userId="92c585cf-b030-48fb-99b4-aefc20e4a3c9" providerId="ADAL" clId="{7AB12FC1-D3DC-483D-BF69-4CF911B665F2}" dt="2025-10-14T19:39:53.457" v="160"/>
          <ac:spMkLst>
            <pc:docMk/>
            <pc:sldMk cId="344387033" sldId="258"/>
            <ac:spMk id="9" creationId="{0E2A4FCE-34BD-A50B-7D7C-0357A708C92B}"/>
          </ac:spMkLst>
        </pc:spChg>
        <pc:spChg chg="add mod">
          <ac:chgData name="DanielO.2028" userId="92c585cf-b030-48fb-99b4-aefc20e4a3c9" providerId="ADAL" clId="{7AB12FC1-D3DC-483D-BF69-4CF911B665F2}" dt="2025-10-14T19:39:53.457" v="160"/>
          <ac:spMkLst>
            <pc:docMk/>
            <pc:sldMk cId="344387033" sldId="258"/>
            <ac:spMk id="10" creationId="{43A4B31B-3A01-72A2-98C7-0D692F6A8FA4}"/>
          </ac:spMkLst>
        </pc:spChg>
        <pc:spChg chg="add mod">
          <ac:chgData name="DanielO.2028" userId="92c585cf-b030-48fb-99b4-aefc20e4a3c9" providerId="ADAL" clId="{7AB12FC1-D3DC-483D-BF69-4CF911B665F2}" dt="2025-10-14T19:46:31.987" v="308" actId="14100"/>
          <ac:spMkLst>
            <pc:docMk/>
            <pc:sldMk cId="344387033" sldId="258"/>
            <ac:spMk id="11" creationId="{4A483E29-552F-8660-9AF9-D571430FC637}"/>
          </ac:spMkLst>
        </pc:spChg>
        <pc:spChg chg="add mod">
          <ac:chgData name="DanielO.2028" userId="92c585cf-b030-48fb-99b4-aefc20e4a3c9" providerId="ADAL" clId="{7AB12FC1-D3DC-483D-BF69-4CF911B665F2}" dt="2025-10-14T19:48:07.057" v="333" actId="20577"/>
          <ac:spMkLst>
            <pc:docMk/>
            <pc:sldMk cId="344387033" sldId="258"/>
            <ac:spMk id="18" creationId="{EA9640A1-8B9B-6D13-BD39-536F0AE75EE8}"/>
          </ac:spMkLst>
        </pc:spChg>
        <pc:spChg chg="add mod">
          <ac:chgData name="DanielO.2028" userId="92c585cf-b030-48fb-99b4-aefc20e4a3c9" providerId="ADAL" clId="{7AB12FC1-D3DC-483D-BF69-4CF911B665F2}" dt="2025-10-14T19:50:03.040" v="369"/>
          <ac:spMkLst>
            <pc:docMk/>
            <pc:sldMk cId="344387033" sldId="258"/>
            <ac:spMk id="19" creationId="{63DD067B-0C6E-2872-7086-3B99B18F43A4}"/>
          </ac:spMkLst>
        </pc:spChg>
        <pc:spChg chg="add mod">
          <ac:chgData name="DanielO.2028" userId="92c585cf-b030-48fb-99b4-aefc20e4a3c9" providerId="ADAL" clId="{7AB12FC1-D3DC-483D-BF69-4CF911B665F2}" dt="2025-10-14T19:50:26.783" v="381"/>
          <ac:spMkLst>
            <pc:docMk/>
            <pc:sldMk cId="344387033" sldId="258"/>
            <ac:spMk id="20" creationId="{DEA9EABD-F3A2-8E54-ECDC-0913B1056027}"/>
          </ac:spMkLst>
        </pc:spChg>
        <pc:cxnChg chg="add mod">
          <ac:chgData name="DanielO.2028" userId="92c585cf-b030-48fb-99b4-aefc20e4a3c9" providerId="ADAL" clId="{7AB12FC1-D3DC-483D-BF69-4CF911B665F2}" dt="2025-10-14T19:39:53.457" v="160"/>
          <ac:cxnSpMkLst>
            <pc:docMk/>
            <pc:sldMk cId="344387033" sldId="258"/>
            <ac:cxnSpMk id="4" creationId="{FA8B55DF-5A21-B465-6F40-8D95F66BEDB7}"/>
          </ac:cxnSpMkLst>
        </pc:cxnChg>
        <pc:cxnChg chg="add mod">
          <ac:chgData name="DanielO.2028" userId="92c585cf-b030-48fb-99b4-aefc20e4a3c9" providerId="ADAL" clId="{7AB12FC1-D3DC-483D-BF69-4CF911B665F2}" dt="2025-10-14T19:39:53.457" v="160"/>
          <ac:cxnSpMkLst>
            <pc:docMk/>
            <pc:sldMk cId="344387033" sldId="258"/>
            <ac:cxnSpMk id="5" creationId="{81BC7D0C-7B99-C9E7-7333-59CF997E74EE}"/>
          </ac:cxnSpMkLst>
        </pc:cxnChg>
        <pc:cxnChg chg="add mod">
          <ac:chgData name="DanielO.2028" userId="92c585cf-b030-48fb-99b4-aefc20e4a3c9" providerId="ADAL" clId="{7AB12FC1-D3DC-483D-BF69-4CF911B665F2}" dt="2025-10-14T19:46:45.867" v="310" actId="13822"/>
          <ac:cxnSpMkLst>
            <pc:docMk/>
            <pc:sldMk cId="344387033" sldId="258"/>
            <ac:cxnSpMk id="13" creationId="{DCDB6722-7E87-446D-0679-75FC13297AAA}"/>
          </ac:cxnSpMkLst>
        </pc:cxnChg>
        <pc:cxnChg chg="add mod">
          <ac:chgData name="DanielO.2028" userId="92c585cf-b030-48fb-99b4-aefc20e4a3c9" providerId="ADAL" clId="{7AB12FC1-D3DC-483D-BF69-4CF911B665F2}" dt="2025-10-14T19:46:57.436" v="313" actId="14100"/>
          <ac:cxnSpMkLst>
            <pc:docMk/>
            <pc:sldMk cId="344387033" sldId="258"/>
            <ac:cxnSpMk id="14" creationId="{B51C9D9E-3E30-CE7A-3E11-439363239072}"/>
          </ac:cxnSpMkLst>
        </pc:cxnChg>
      </pc:sldChg>
    </pc:docChg>
  </pc:docChgLst>
  <pc:docChgLst>
    <pc:chgData name="DanielO.2028" userId="92c585cf-b030-48fb-99b4-aefc20e4a3c9" providerId="ADAL" clId="{080DF8A6-EA40-49BF-8604-A36BE09341A8}"/>
    <pc:docChg chg="undo custSel addSld delSld modSld">
      <pc:chgData name="DanielO.2028" userId="92c585cf-b030-48fb-99b4-aefc20e4a3c9" providerId="ADAL" clId="{080DF8A6-EA40-49BF-8604-A36BE09341A8}" dt="2025-10-28T00:01:26.286" v="184" actId="47"/>
      <pc:docMkLst>
        <pc:docMk/>
      </pc:docMkLst>
      <pc:sldChg chg="delSp modSp mod">
        <pc:chgData name="DanielO.2028" userId="92c585cf-b030-48fb-99b4-aefc20e4a3c9" providerId="ADAL" clId="{080DF8A6-EA40-49BF-8604-A36BE09341A8}" dt="2025-10-27T23:59:54.688" v="113" actId="14100"/>
        <pc:sldMkLst>
          <pc:docMk/>
          <pc:sldMk cId="642698799" sldId="256"/>
        </pc:sldMkLst>
        <pc:spChg chg="mod">
          <ac:chgData name="DanielO.2028" userId="92c585cf-b030-48fb-99b4-aefc20e4a3c9" providerId="ADAL" clId="{080DF8A6-EA40-49BF-8604-A36BE09341A8}" dt="2025-10-27T23:59:24.113" v="106" actId="14100"/>
          <ac:spMkLst>
            <pc:docMk/>
            <pc:sldMk cId="642698799" sldId="256"/>
            <ac:spMk id="3" creationId="{CDE691DA-0F61-D424-7B37-3F0CCD14796E}"/>
          </ac:spMkLst>
        </pc:spChg>
        <pc:spChg chg="mod">
          <ac:chgData name="DanielO.2028" userId="92c585cf-b030-48fb-99b4-aefc20e4a3c9" providerId="ADAL" clId="{080DF8A6-EA40-49BF-8604-A36BE09341A8}" dt="2025-10-27T23:59:24.113" v="106" actId="14100"/>
          <ac:spMkLst>
            <pc:docMk/>
            <pc:sldMk cId="642698799" sldId="256"/>
            <ac:spMk id="6" creationId="{34CB4C05-9076-6641-52DC-62EF173D2960}"/>
          </ac:spMkLst>
        </pc:spChg>
        <pc:spChg chg="mod">
          <ac:chgData name="DanielO.2028" userId="92c585cf-b030-48fb-99b4-aefc20e4a3c9" providerId="ADAL" clId="{080DF8A6-EA40-49BF-8604-A36BE09341A8}" dt="2025-10-27T23:59:24.113" v="106" actId="14100"/>
          <ac:spMkLst>
            <pc:docMk/>
            <pc:sldMk cId="642698799" sldId="256"/>
            <ac:spMk id="9" creationId="{D0A0CCB7-E402-A822-184D-7021E4642EA6}"/>
          </ac:spMkLst>
        </pc:spChg>
        <pc:spChg chg="mod">
          <ac:chgData name="DanielO.2028" userId="92c585cf-b030-48fb-99b4-aefc20e4a3c9" providerId="ADAL" clId="{080DF8A6-EA40-49BF-8604-A36BE09341A8}" dt="2025-10-27T23:59:24.113" v="106" actId="14100"/>
          <ac:spMkLst>
            <pc:docMk/>
            <pc:sldMk cId="642698799" sldId="256"/>
            <ac:spMk id="10" creationId="{AF173AF1-13FD-4EEE-DBDC-55E62071223C}"/>
          </ac:spMkLst>
        </pc:spChg>
        <pc:spChg chg="mod">
          <ac:chgData name="DanielO.2028" userId="92c585cf-b030-48fb-99b4-aefc20e4a3c9" providerId="ADAL" clId="{080DF8A6-EA40-49BF-8604-A36BE09341A8}" dt="2025-10-22T01:21:43.334" v="2" actId="207"/>
          <ac:spMkLst>
            <pc:docMk/>
            <pc:sldMk cId="642698799" sldId="256"/>
            <ac:spMk id="12" creationId="{93F9E3B6-9B8F-A8E2-5327-CB92F8B532CC}"/>
          </ac:spMkLst>
        </pc:spChg>
        <pc:spChg chg="mod">
          <ac:chgData name="DanielO.2028" userId="92c585cf-b030-48fb-99b4-aefc20e4a3c9" providerId="ADAL" clId="{080DF8A6-EA40-49BF-8604-A36BE09341A8}" dt="2025-10-22T01:21:43.334" v="2" actId="207"/>
          <ac:spMkLst>
            <pc:docMk/>
            <pc:sldMk cId="642698799" sldId="256"/>
            <ac:spMk id="13" creationId="{16DE74C3-36F0-A01F-46C4-0E60A49DBA51}"/>
          </ac:spMkLst>
        </pc:spChg>
        <pc:spChg chg="mod">
          <ac:chgData name="DanielO.2028" userId="92c585cf-b030-48fb-99b4-aefc20e4a3c9" providerId="ADAL" clId="{080DF8A6-EA40-49BF-8604-A36BE09341A8}" dt="2025-10-22T01:21:43.334" v="2" actId="207"/>
          <ac:spMkLst>
            <pc:docMk/>
            <pc:sldMk cId="642698799" sldId="256"/>
            <ac:spMk id="15" creationId="{5E7AEFB7-7E69-A8C4-1826-D9699CF7AD8A}"/>
          </ac:spMkLst>
        </pc:spChg>
        <pc:spChg chg="mod">
          <ac:chgData name="DanielO.2028" userId="92c585cf-b030-48fb-99b4-aefc20e4a3c9" providerId="ADAL" clId="{080DF8A6-EA40-49BF-8604-A36BE09341A8}" dt="2025-10-22T01:21:43.334" v="2" actId="207"/>
          <ac:spMkLst>
            <pc:docMk/>
            <pc:sldMk cId="642698799" sldId="256"/>
            <ac:spMk id="16" creationId="{3ACB8B89-010A-AA73-CF92-B312FC945F52}"/>
          </ac:spMkLst>
        </pc:spChg>
        <pc:spChg chg="mod">
          <ac:chgData name="DanielO.2028" userId="92c585cf-b030-48fb-99b4-aefc20e4a3c9" providerId="ADAL" clId="{080DF8A6-EA40-49BF-8604-A36BE09341A8}" dt="2025-10-22T01:21:43.334" v="2" actId="207"/>
          <ac:spMkLst>
            <pc:docMk/>
            <pc:sldMk cId="642698799" sldId="256"/>
            <ac:spMk id="17" creationId="{19596F3D-AAB2-C1C9-8444-4AD42DA3E1FD}"/>
          </ac:spMkLst>
        </pc:spChg>
        <pc:spChg chg="mod">
          <ac:chgData name="DanielO.2028" userId="92c585cf-b030-48fb-99b4-aefc20e4a3c9" providerId="ADAL" clId="{080DF8A6-EA40-49BF-8604-A36BE09341A8}" dt="2025-10-22T01:21:43.334" v="2" actId="207"/>
          <ac:spMkLst>
            <pc:docMk/>
            <pc:sldMk cId="642698799" sldId="256"/>
            <ac:spMk id="18" creationId="{45C2B106-044A-1BA3-29FE-AB7C1516B2F0}"/>
          </ac:spMkLst>
        </pc:spChg>
        <pc:spChg chg="mod">
          <ac:chgData name="DanielO.2028" userId="92c585cf-b030-48fb-99b4-aefc20e4a3c9" providerId="ADAL" clId="{080DF8A6-EA40-49BF-8604-A36BE09341A8}" dt="2025-10-22T01:21:43.334" v="2" actId="207"/>
          <ac:spMkLst>
            <pc:docMk/>
            <pc:sldMk cId="642698799" sldId="256"/>
            <ac:spMk id="23" creationId="{DBCAF7FA-05E4-6D7B-8A3B-6A9E52B55A49}"/>
          </ac:spMkLst>
        </pc:spChg>
        <pc:spChg chg="mod">
          <ac:chgData name="DanielO.2028" userId="92c585cf-b030-48fb-99b4-aefc20e4a3c9" providerId="ADAL" clId="{080DF8A6-EA40-49BF-8604-A36BE09341A8}" dt="2025-10-27T23:59:54.688" v="113" actId="14100"/>
          <ac:spMkLst>
            <pc:docMk/>
            <pc:sldMk cId="642698799" sldId="256"/>
            <ac:spMk id="24" creationId="{3C7B60F8-EDF9-EA89-49C5-FD82CE00AEDC}"/>
          </ac:spMkLst>
        </pc:spChg>
        <pc:spChg chg="mod">
          <ac:chgData name="DanielO.2028" userId="92c585cf-b030-48fb-99b4-aefc20e4a3c9" providerId="ADAL" clId="{080DF8A6-EA40-49BF-8604-A36BE09341A8}" dt="2025-10-27T23:59:54.688" v="113" actId="14100"/>
          <ac:spMkLst>
            <pc:docMk/>
            <pc:sldMk cId="642698799" sldId="256"/>
            <ac:spMk id="25" creationId="{2FAC0F02-298E-9A84-5266-BDAD48A49F4B}"/>
          </ac:spMkLst>
        </pc:spChg>
        <pc:spChg chg="mod">
          <ac:chgData name="DanielO.2028" userId="92c585cf-b030-48fb-99b4-aefc20e4a3c9" providerId="ADAL" clId="{080DF8A6-EA40-49BF-8604-A36BE09341A8}" dt="2025-10-27T23:59:54.688" v="113" actId="14100"/>
          <ac:spMkLst>
            <pc:docMk/>
            <pc:sldMk cId="642698799" sldId="256"/>
            <ac:spMk id="26" creationId="{9DF8952D-E727-E570-F1DE-F588F1DF06D0}"/>
          </ac:spMkLst>
        </pc:spChg>
        <pc:spChg chg="mod">
          <ac:chgData name="DanielO.2028" userId="92c585cf-b030-48fb-99b4-aefc20e4a3c9" providerId="ADAL" clId="{080DF8A6-EA40-49BF-8604-A36BE09341A8}" dt="2025-10-27T23:59:54.688" v="113" actId="14100"/>
          <ac:spMkLst>
            <pc:docMk/>
            <pc:sldMk cId="642698799" sldId="256"/>
            <ac:spMk id="27" creationId="{85C715A1-777E-3E3B-EB91-EABC345EE6D7}"/>
          </ac:spMkLst>
        </pc:spChg>
        <pc:spChg chg="mod">
          <ac:chgData name="DanielO.2028" userId="92c585cf-b030-48fb-99b4-aefc20e4a3c9" providerId="ADAL" clId="{080DF8A6-EA40-49BF-8604-A36BE09341A8}" dt="2025-10-22T01:21:43.334" v="2" actId="207"/>
          <ac:spMkLst>
            <pc:docMk/>
            <pc:sldMk cId="642698799" sldId="256"/>
            <ac:spMk id="55" creationId="{1E16E672-1C1A-C5E9-ADBE-80F29A49D435}"/>
          </ac:spMkLst>
        </pc:spChg>
        <pc:spChg chg="mod">
          <ac:chgData name="DanielO.2028" userId="92c585cf-b030-48fb-99b4-aefc20e4a3c9" providerId="ADAL" clId="{080DF8A6-EA40-49BF-8604-A36BE09341A8}" dt="2025-10-22T01:21:43.334" v="2" actId="207"/>
          <ac:spMkLst>
            <pc:docMk/>
            <pc:sldMk cId="642698799" sldId="256"/>
            <ac:spMk id="56" creationId="{232C17BF-4F87-42AF-FA0F-8939D3A4D40D}"/>
          </ac:spMkLst>
        </pc:spChg>
        <pc:cxnChg chg="mod">
          <ac:chgData name="DanielO.2028" userId="92c585cf-b030-48fb-99b4-aefc20e4a3c9" providerId="ADAL" clId="{080DF8A6-EA40-49BF-8604-A36BE09341A8}" dt="2025-10-27T23:59:54.688" v="113" actId="14100"/>
          <ac:cxnSpMkLst>
            <pc:docMk/>
            <pc:sldMk cId="642698799" sldId="256"/>
            <ac:cxnSpMk id="29" creationId="{24A8897E-353C-0A48-946B-AE664A1AAD6A}"/>
          </ac:cxnSpMkLst>
        </pc:cxnChg>
        <pc:cxnChg chg="mod">
          <ac:chgData name="DanielO.2028" userId="92c585cf-b030-48fb-99b4-aefc20e4a3c9" providerId="ADAL" clId="{080DF8A6-EA40-49BF-8604-A36BE09341A8}" dt="2025-10-27T23:59:54.688" v="113" actId="14100"/>
          <ac:cxnSpMkLst>
            <pc:docMk/>
            <pc:sldMk cId="642698799" sldId="256"/>
            <ac:cxnSpMk id="30" creationId="{36F2DDAB-9ABE-9698-1CFA-7733191F0361}"/>
          </ac:cxnSpMkLst>
        </pc:cxnChg>
        <pc:cxnChg chg="mod">
          <ac:chgData name="DanielO.2028" userId="92c585cf-b030-48fb-99b4-aefc20e4a3c9" providerId="ADAL" clId="{080DF8A6-EA40-49BF-8604-A36BE09341A8}" dt="2025-10-27T23:59:54.688" v="113" actId="14100"/>
          <ac:cxnSpMkLst>
            <pc:docMk/>
            <pc:sldMk cId="642698799" sldId="256"/>
            <ac:cxnSpMk id="31" creationId="{63E2F925-ECFC-F607-7E83-3F3BD04DD311}"/>
          </ac:cxnSpMkLst>
        </pc:cxnChg>
        <pc:cxnChg chg="mod">
          <ac:chgData name="DanielO.2028" userId="92c585cf-b030-48fb-99b4-aefc20e4a3c9" providerId="ADAL" clId="{080DF8A6-EA40-49BF-8604-A36BE09341A8}" dt="2025-10-27T23:59:54.688" v="113" actId="14100"/>
          <ac:cxnSpMkLst>
            <pc:docMk/>
            <pc:sldMk cId="642698799" sldId="256"/>
            <ac:cxnSpMk id="32" creationId="{C7310E1E-1D3F-5A9A-F514-B802C1877E16}"/>
          </ac:cxnSpMkLst>
        </pc:cxnChg>
      </pc:sldChg>
      <pc:sldChg chg="delSp modSp mod">
        <pc:chgData name="DanielO.2028" userId="92c585cf-b030-48fb-99b4-aefc20e4a3c9" providerId="ADAL" clId="{080DF8A6-EA40-49BF-8604-A36BE09341A8}" dt="2025-10-28T00:01:13.067" v="183" actId="14100"/>
        <pc:sldMkLst>
          <pc:docMk/>
          <pc:sldMk cId="3529973382" sldId="257"/>
        </pc:sldMkLst>
        <pc:spChg chg="mod">
          <ac:chgData name="DanielO.2028" userId="92c585cf-b030-48fb-99b4-aefc20e4a3c9" providerId="ADAL" clId="{080DF8A6-EA40-49BF-8604-A36BE09341A8}" dt="2025-10-28T00:01:13.067" v="183" actId="14100"/>
          <ac:spMkLst>
            <pc:docMk/>
            <pc:sldMk cId="3529973382" sldId="257"/>
            <ac:spMk id="7" creationId="{5D8131DC-4679-8391-2EA9-62DDA5F4EF7E}"/>
          </ac:spMkLst>
        </pc:spChg>
        <pc:spChg chg="del">
          <ac:chgData name="DanielO.2028" userId="92c585cf-b030-48fb-99b4-aefc20e4a3c9" providerId="ADAL" clId="{080DF8A6-EA40-49BF-8604-A36BE09341A8}" dt="2025-10-28T00:00:59.979" v="181" actId="478"/>
          <ac:spMkLst>
            <pc:docMk/>
            <pc:sldMk cId="3529973382" sldId="257"/>
            <ac:spMk id="8" creationId="{52D09353-5D93-DC29-33BB-E65E99877A4B}"/>
          </ac:spMkLst>
        </pc:spChg>
      </pc:sldChg>
      <pc:sldChg chg="addSp delSp modSp mod">
        <pc:chgData name="DanielO.2028" userId="92c585cf-b030-48fb-99b4-aefc20e4a3c9" providerId="ADAL" clId="{080DF8A6-EA40-49BF-8604-A36BE09341A8}" dt="2025-10-28T00:01:08.596" v="182" actId="14100"/>
        <pc:sldMkLst>
          <pc:docMk/>
          <pc:sldMk cId="344387033" sldId="258"/>
        </pc:sldMkLst>
        <pc:spChg chg="mod">
          <ac:chgData name="DanielO.2028" userId="92c585cf-b030-48fb-99b4-aefc20e4a3c9" providerId="ADAL" clId="{080DF8A6-EA40-49BF-8604-A36BE09341A8}" dt="2025-10-28T00:01:08.596" v="182" actId="14100"/>
          <ac:spMkLst>
            <pc:docMk/>
            <pc:sldMk cId="344387033" sldId="258"/>
            <ac:spMk id="7" creationId="{3C87C94E-9131-36D6-F7B7-BE0CE95EE0BB}"/>
          </ac:spMkLst>
        </pc:spChg>
        <pc:spChg chg="del">
          <ac:chgData name="DanielO.2028" userId="92c585cf-b030-48fb-99b4-aefc20e4a3c9" providerId="ADAL" clId="{080DF8A6-EA40-49BF-8604-A36BE09341A8}" dt="2025-10-28T00:00:56.864" v="180" actId="478"/>
          <ac:spMkLst>
            <pc:docMk/>
            <pc:sldMk cId="344387033" sldId="258"/>
            <ac:spMk id="8" creationId="{43D03C10-DB32-2ED6-4ED5-5DA36ED46291}"/>
          </ac:spMkLst>
        </pc:spChg>
        <pc:spChg chg="mod">
          <ac:chgData name="DanielO.2028" userId="92c585cf-b030-48fb-99b4-aefc20e4a3c9" providerId="ADAL" clId="{080DF8A6-EA40-49BF-8604-A36BE09341A8}" dt="2025-10-28T00:00:07.276" v="116" actId="14100"/>
          <ac:spMkLst>
            <pc:docMk/>
            <pc:sldMk cId="344387033" sldId="258"/>
            <ac:spMk id="11" creationId="{4A483E29-552F-8660-9AF9-D571430FC637}"/>
          </ac:spMkLst>
        </pc:spChg>
        <pc:spChg chg="add mod">
          <ac:chgData name="DanielO.2028" userId="92c585cf-b030-48fb-99b4-aefc20e4a3c9" providerId="ADAL" clId="{080DF8A6-EA40-49BF-8604-A36BE09341A8}" dt="2025-10-28T00:00:52.427" v="179" actId="20577"/>
          <ac:spMkLst>
            <pc:docMk/>
            <pc:sldMk cId="344387033" sldId="258"/>
            <ac:spMk id="12" creationId="{DEAEC8D5-FC59-5821-24B2-40F8619E77EF}"/>
          </ac:spMkLst>
        </pc:spChg>
        <pc:spChg chg="mod">
          <ac:chgData name="DanielO.2028" userId="92c585cf-b030-48fb-99b4-aefc20e4a3c9" providerId="ADAL" clId="{080DF8A6-EA40-49BF-8604-A36BE09341A8}" dt="2025-10-28T00:00:03.626" v="115" actId="1076"/>
          <ac:spMkLst>
            <pc:docMk/>
            <pc:sldMk cId="344387033" sldId="258"/>
            <ac:spMk id="18" creationId="{EA9640A1-8B9B-6D13-BD39-536F0AE75EE8}"/>
          </ac:spMkLst>
        </pc:spChg>
      </pc:sldChg>
      <pc:sldChg chg="addSp delSp modSp new del mod">
        <pc:chgData name="DanielO.2028" userId="92c585cf-b030-48fb-99b4-aefc20e4a3c9" providerId="ADAL" clId="{080DF8A6-EA40-49BF-8604-A36BE09341A8}" dt="2025-10-28T00:01:26.286" v="184" actId="47"/>
        <pc:sldMkLst>
          <pc:docMk/>
          <pc:sldMk cId="3723235641" sldId="259"/>
        </pc:sldMkLst>
        <pc:spChg chg="add mod">
          <ac:chgData name="DanielO.2028" userId="92c585cf-b030-48fb-99b4-aefc20e4a3c9" providerId="ADAL" clId="{080DF8A6-EA40-49BF-8604-A36BE09341A8}" dt="2025-10-27T17:56:30.039" v="102" actId="255"/>
          <ac:spMkLst>
            <pc:docMk/>
            <pc:sldMk cId="3723235641" sldId="259"/>
            <ac:spMk id="2" creationId="{A1C50EA6-764A-3E17-601D-9DFFFE114F59}"/>
          </ac:spMkLst>
        </pc:spChg>
        <pc:spChg chg="add del mod">
          <ac:chgData name="DanielO.2028" userId="92c585cf-b030-48fb-99b4-aefc20e4a3c9" providerId="ADAL" clId="{080DF8A6-EA40-49BF-8604-A36BE09341A8}" dt="2025-10-27T16:40:34.197" v="85" actId="478"/>
          <ac:spMkLst>
            <pc:docMk/>
            <pc:sldMk cId="3723235641" sldId="259"/>
            <ac:spMk id="3" creationId="{001AA677-292B-7CB7-3FF2-42685701FD4A}"/>
          </ac:spMkLst>
        </pc:spChg>
        <pc:spChg chg="add mod">
          <ac:chgData name="DanielO.2028" userId="92c585cf-b030-48fb-99b4-aefc20e4a3c9" providerId="ADAL" clId="{080DF8A6-EA40-49BF-8604-A36BE09341A8}" dt="2025-10-27T17:56:35.936" v="103" actId="1076"/>
          <ac:spMkLst>
            <pc:docMk/>
            <pc:sldMk cId="3723235641" sldId="259"/>
            <ac:spMk id="4" creationId="{2894CC45-05AB-4E1F-E523-7B906D0D1C45}"/>
          </ac:spMkLst>
        </pc:spChg>
        <pc:picChg chg="add mod">
          <ac:chgData name="DanielO.2028" userId="92c585cf-b030-48fb-99b4-aefc20e4a3c9" providerId="ADAL" clId="{080DF8A6-EA40-49BF-8604-A36BE09341A8}" dt="2025-10-27T17:55:52.367" v="98" actId="1076"/>
          <ac:picMkLst>
            <pc:docMk/>
            <pc:sldMk cId="3723235641" sldId="259"/>
            <ac:picMk id="1026" creationId="{CC1F156F-B4DE-0ACF-3974-2235A4CD24C2}"/>
          </ac:picMkLst>
        </pc:picChg>
      </pc:sldChg>
    </pc:docChg>
  </pc:docChgLst>
</pc:chgInfo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46B922A-5E0A-477B-BD01-C2ADA3B8670E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1CAB25A-98B1-403A-B8B5-1C7A6E842E2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73284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51CAB25A-98B1-403A-B8B5-1C7A6E842E2E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3361078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F086528-7EE4-85E4-B451-6B4131FFFA2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DC261DB-912C-B7BD-A638-EF54E203190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C1A4967-9B15-078D-A7FC-FA3F6C6134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CA7999C-0963-02D2-63C5-C675581E91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63AEBD0-3658-B12C-AC10-DEE94F52C8E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91311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ECC70E9-3258-0892-F3FB-894DFF7F5A1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B007EF4-CEBF-7FBE-1845-9A08CF17982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1FBB372-0BF6-196C-AB9E-38C25D6F09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E3CBB3-407C-27F1-223B-E8215BFBDA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FF446D8-3A26-4C7B-65E0-2EF454B7A5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986476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A750825-C0CA-E96F-2D5E-4DC804B7077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8CB0910-221A-49AD-70C6-C2E6083B825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5E9B87E-B469-F94F-1864-56378EFA59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CDA601-4646-19FE-8C3B-A8EC1BE9AC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D2E8573-0DA2-CFAD-9496-1FFD397A9F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74258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F28DC5-14B8-44F3-9DD3-2E86BA3A52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585102C-D538-2BDC-83B8-067FD8BE993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3820A8F-8F1F-F8C4-9164-49A9F5BE42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4935DE-C162-8AFA-516D-81ED2C6AC8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9828CDE-5A00-6458-8715-3248C65AFA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15561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C4D2B1-8EE2-5516-8C62-412F300CCE2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F74AD83-8F98-A740-8A99-05A62F9C08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4084E83-1AC5-8852-D334-814D6D9E991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1BA923E-D15E-2D82-264C-B54B14D305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38EE5D-E6AD-85B6-F5D6-0DC418A4E70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277153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7D9897-9399-BBF2-1947-F123AF2129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54CB926-9C09-4A44-6296-DA0E14B4638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A623D886-D8D9-0501-F54D-676F74C84BD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3A67487-980F-18EE-C19E-C1EB4CFAA1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0112297-3232-FE6C-9091-238B5C2672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B8B12DB-0AD4-FDD0-18F4-F83091EB0C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085442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8903DB-6C8E-4703-818C-6D875276812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53D6F7D-7162-4819-0F46-3CC2FF89B30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2AE0A20-70CF-462E-13C2-224BC4082C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5330458-90EB-FE64-741C-9CAB9649362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BAF0B26-DFB8-3A57-6087-9FC80F06175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8724194-5FD2-1338-DB70-2EF5408668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D2D758B-D291-4304-F5AB-9220BC154C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2BBA59FB-190C-B209-0348-B42A5969B8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09714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4EED531-74DA-67F1-2438-9360617AEB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E5F21567-4BEB-EF42-2C0A-F5149CA3C8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2D401AB-F851-EA65-6EC6-8CBD83AB6C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704FC95-573A-D83D-1D8A-41CCAFCE7D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50522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D3A52FE-BC30-B5F0-585F-5A8F248B37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5966C69-4C37-9659-EBBE-D52E07C554A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EA37222-DB51-1B98-6F7C-3CD80661A2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416122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0263F9-620B-D84B-8F39-C12F8BD751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D828924-BE2B-929D-FBAC-8F5E632F920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35EA62C-CE20-409F-0F58-E5ABC198119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961ED4C-6D2E-BDDE-D28F-D7B51BA3C44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B1B5441-282C-DEDB-90A8-40AE6F7BC9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98AEE6-57FB-E3B0-6DC4-EB00883850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33808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29A3D4-AC65-71E5-F917-8192CD20A8F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B138B3E-877A-A108-5852-D6ACEE10388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B4F2A2C-681F-6CA4-DD65-1B4401B4D46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CE7F5CD-27F5-B282-9A70-BB9FED17B5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823F0D2-1DDE-BABA-A20F-7F805E710C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44FDC43-D57D-F4A7-46D3-33CD01C429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78781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12D2EDB-BB39-FCC7-0989-1B76D50582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9159EFE-1467-D6D6-F400-346695D6E0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BB703B9-E1AC-23BC-AD1A-46B7AA201EF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3DC9B43-D2C7-4B2F-9991-6B8E24F7A0FC}" type="datetimeFigureOut">
              <a:rPr lang="en-US" smtClean="0"/>
              <a:t>10/27/2025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9E4CD98-27AA-21D5-DFBB-650E417C838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107A2E-A0E4-DDBD-2D76-99943793ED7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149167C-015E-47EF-9FFE-48C5C166653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548414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:a16="http://schemas.microsoft.com/office/drawing/2014/main" id="{528676BA-83F8-030B-BAB4-CB59FAD32C94}"/>
              </a:ext>
            </a:extLst>
          </p:cNvPr>
          <p:cNvSpPr/>
          <p:nvPr/>
        </p:nvSpPr>
        <p:spPr>
          <a:xfrm>
            <a:off x="0" y="0"/>
            <a:ext cx="12192000" cy="87782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5" name="Rectangle 4">
            <a:extLst>
              <a:ext uri="{FF2B5EF4-FFF2-40B4-BE49-F238E27FC236}">
                <a16:creationId xmlns:a16="http://schemas.microsoft.com/office/drawing/2014/main" id="{5A65615F-B2DB-4431-7AFF-40D31CF3891C}"/>
              </a:ext>
            </a:extLst>
          </p:cNvPr>
          <p:cNvSpPr/>
          <p:nvPr/>
        </p:nvSpPr>
        <p:spPr>
          <a:xfrm>
            <a:off x="146304" y="128016"/>
            <a:ext cx="1965960" cy="58521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" name="Straight Connector 6">
            <a:extLst>
              <a:ext uri="{FF2B5EF4-FFF2-40B4-BE49-F238E27FC236}">
                <a16:creationId xmlns:a16="http://schemas.microsoft.com/office/drawing/2014/main" id="{173088A7-868E-EF97-1053-2ADF8083738E}"/>
              </a:ext>
            </a:extLst>
          </p:cNvPr>
          <p:cNvCxnSpPr/>
          <p:nvPr/>
        </p:nvCxnSpPr>
        <p:spPr>
          <a:xfrm>
            <a:off x="146304" y="128016"/>
            <a:ext cx="1965960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1F3C59D5-BCAF-121A-FBAF-CE750FF03A81}"/>
              </a:ext>
            </a:extLst>
          </p:cNvPr>
          <p:cNvCxnSpPr>
            <a:cxnSpLocks/>
          </p:cNvCxnSpPr>
          <p:nvPr/>
        </p:nvCxnSpPr>
        <p:spPr>
          <a:xfrm flipV="1">
            <a:off x="146304" y="128016"/>
            <a:ext cx="1965960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1" name="Rectangle: Rounded Corners 10">
            <a:extLst>
              <a:ext uri="{FF2B5EF4-FFF2-40B4-BE49-F238E27FC236}">
                <a16:creationId xmlns:a16="http://schemas.microsoft.com/office/drawing/2014/main" id="{692C520A-3DF6-99FE-17B4-BBAC229CE23F}"/>
              </a:ext>
            </a:extLst>
          </p:cNvPr>
          <p:cNvSpPr/>
          <p:nvPr/>
        </p:nvSpPr>
        <p:spPr>
          <a:xfrm>
            <a:off x="2295144" y="219456"/>
            <a:ext cx="7068312" cy="310896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16DE74C3-36F0-A01F-46C4-0E60A49DBA51}"/>
              </a:ext>
            </a:extLst>
          </p:cNvPr>
          <p:cNvSpPr/>
          <p:nvPr/>
        </p:nvSpPr>
        <p:spPr>
          <a:xfrm>
            <a:off x="2295144" y="216408"/>
            <a:ext cx="877824" cy="310896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tx1"/>
                </a:solidFill>
              </a:rPr>
              <a:t>search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5E7AEFB7-7E69-A8C4-1826-D9699CF7AD8A}"/>
              </a:ext>
            </a:extLst>
          </p:cNvPr>
          <p:cNvSpPr txBox="1"/>
          <p:nvPr/>
        </p:nvSpPr>
        <p:spPr>
          <a:xfrm>
            <a:off x="11537223" y="248745"/>
            <a:ext cx="50847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Log in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3ACB8B89-010A-AA73-CF92-B312FC945F52}"/>
              </a:ext>
            </a:extLst>
          </p:cNvPr>
          <p:cNvSpPr txBox="1"/>
          <p:nvPr/>
        </p:nvSpPr>
        <p:spPr>
          <a:xfrm>
            <a:off x="10958103" y="248744"/>
            <a:ext cx="40588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cart</a:t>
            </a:r>
          </a:p>
        </p:txBody>
      </p:sp>
      <p:sp>
        <p:nvSpPr>
          <p:cNvPr id="19" name="Rectangle: Rounded Corners 18">
            <a:extLst>
              <a:ext uri="{FF2B5EF4-FFF2-40B4-BE49-F238E27FC236}">
                <a16:creationId xmlns:a16="http://schemas.microsoft.com/office/drawing/2014/main" id="{3E47ECE5-24E5-9EE0-8E5D-7F9D4500D530}"/>
              </a:ext>
            </a:extLst>
          </p:cNvPr>
          <p:cNvSpPr/>
          <p:nvPr/>
        </p:nvSpPr>
        <p:spPr>
          <a:xfrm>
            <a:off x="2165332" y="961976"/>
            <a:ext cx="1993392" cy="530352"/>
          </a:xfrm>
          <a:prstGeom prst="round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Bestsellers</a:t>
            </a:r>
          </a:p>
        </p:txBody>
      </p: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34E8A8C2-3C84-33D2-64A2-FD25C2A21D4B}"/>
              </a:ext>
            </a:extLst>
          </p:cNvPr>
          <p:cNvSpPr/>
          <p:nvPr/>
        </p:nvSpPr>
        <p:spPr>
          <a:xfrm>
            <a:off x="5191996" y="961976"/>
            <a:ext cx="1993392" cy="530352"/>
          </a:xfrm>
          <a:prstGeom prst="round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Deals</a:t>
            </a:r>
          </a:p>
        </p:txBody>
      </p:sp>
      <p:sp>
        <p:nvSpPr>
          <p:cNvPr id="2" name="Rectangle: Rounded Corners 1">
            <a:extLst>
              <a:ext uri="{FF2B5EF4-FFF2-40B4-BE49-F238E27FC236}">
                <a16:creationId xmlns:a16="http://schemas.microsoft.com/office/drawing/2014/main" id="{2AA3975A-B346-B802-4C72-CD786E744C5B}"/>
              </a:ext>
            </a:extLst>
          </p:cNvPr>
          <p:cNvSpPr/>
          <p:nvPr/>
        </p:nvSpPr>
        <p:spPr>
          <a:xfrm>
            <a:off x="8703292" y="961976"/>
            <a:ext cx="1993392" cy="530352"/>
          </a:xfrm>
          <a:prstGeom prst="round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err="1"/>
              <a:t>Prebuilts</a:t>
            </a:r>
            <a:endParaRPr lang="en-US" dirty="0"/>
          </a:p>
        </p:txBody>
      </p:sp>
      <p:sp>
        <p:nvSpPr>
          <p:cNvPr id="3" name="Rectangle: Rounded Corners 2">
            <a:extLst>
              <a:ext uri="{FF2B5EF4-FFF2-40B4-BE49-F238E27FC236}">
                <a16:creationId xmlns:a16="http://schemas.microsoft.com/office/drawing/2014/main" id="{CDE691DA-0F61-D424-7B37-3F0CCD14796E}"/>
              </a:ext>
            </a:extLst>
          </p:cNvPr>
          <p:cNvSpPr/>
          <p:nvPr/>
        </p:nvSpPr>
        <p:spPr>
          <a:xfrm>
            <a:off x="768368" y="1922096"/>
            <a:ext cx="2276856" cy="3252741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34CB4C05-9076-6641-52DC-62EF173D2960}"/>
              </a:ext>
            </a:extLst>
          </p:cNvPr>
          <p:cNvSpPr/>
          <p:nvPr/>
        </p:nvSpPr>
        <p:spPr>
          <a:xfrm>
            <a:off x="3491756" y="1922096"/>
            <a:ext cx="2276856" cy="3252741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D0A0CCB7-E402-A822-184D-7021E4642EA6}"/>
              </a:ext>
            </a:extLst>
          </p:cNvPr>
          <p:cNvSpPr/>
          <p:nvPr/>
        </p:nvSpPr>
        <p:spPr>
          <a:xfrm>
            <a:off x="6375926" y="1922096"/>
            <a:ext cx="2276856" cy="3252741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: Rounded Corners 9">
            <a:extLst>
              <a:ext uri="{FF2B5EF4-FFF2-40B4-BE49-F238E27FC236}">
                <a16:creationId xmlns:a16="http://schemas.microsoft.com/office/drawing/2014/main" id="{AF173AF1-13FD-4EEE-DBDC-55E62071223C}"/>
              </a:ext>
            </a:extLst>
          </p:cNvPr>
          <p:cNvSpPr/>
          <p:nvPr/>
        </p:nvSpPr>
        <p:spPr>
          <a:xfrm>
            <a:off x="9146776" y="1922096"/>
            <a:ext cx="2276856" cy="3252741"/>
          </a:xfrm>
          <a:prstGeom prst="round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93F9E3B6-9B8F-A8E2-5327-CB92F8B532CC}"/>
              </a:ext>
            </a:extLst>
          </p:cNvPr>
          <p:cNvSpPr txBox="1"/>
          <p:nvPr/>
        </p:nvSpPr>
        <p:spPr>
          <a:xfrm>
            <a:off x="3924790" y="2367104"/>
            <a:ext cx="13441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CPUs</a:t>
            </a: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19596F3D-AAB2-C1C9-8444-4AD42DA3E1FD}"/>
              </a:ext>
            </a:extLst>
          </p:cNvPr>
          <p:cNvSpPr txBox="1"/>
          <p:nvPr/>
        </p:nvSpPr>
        <p:spPr>
          <a:xfrm>
            <a:off x="1230358" y="2367104"/>
            <a:ext cx="134416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GPUs</a:t>
            </a:r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45C2B106-044A-1BA3-29FE-AB7C1516B2F0}"/>
              </a:ext>
            </a:extLst>
          </p:cNvPr>
          <p:cNvSpPr txBox="1"/>
          <p:nvPr/>
        </p:nvSpPr>
        <p:spPr>
          <a:xfrm>
            <a:off x="6742666" y="2367104"/>
            <a:ext cx="149961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Motherboard</a:t>
            </a:r>
          </a:p>
        </p:txBody>
      </p:sp>
      <p:sp>
        <p:nvSpPr>
          <p:cNvPr id="23" name="TextBox 22">
            <a:extLst>
              <a:ext uri="{FF2B5EF4-FFF2-40B4-BE49-F238E27FC236}">
                <a16:creationId xmlns:a16="http://schemas.microsoft.com/office/drawing/2014/main" id="{DBCAF7FA-05E4-6D7B-8A3B-6A9E52B55A49}"/>
              </a:ext>
            </a:extLst>
          </p:cNvPr>
          <p:cNvSpPr txBox="1"/>
          <p:nvPr/>
        </p:nvSpPr>
        <p:spPr>
          <a:xfrm>
            <a:off x="9617092" y="2274771"/>
            <a:ext cx="1573368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/>
              <a:t>SSDs and other components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3C7B60F8-EDF9-EA89-49C5-FD82CE00AEDC}"/>
              </a:ext>
            </a:extLst>
          </p:cNvPr>
          <p:cNvSpPr/>
          <p:nvPr/>
        </p:nvSpPr>
        <p:spPr>
          <a:xfrm>
            <a:off x="947113" y="3197947"/>
            <a:ext cx="1812798" cy="185665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Rectangle 24">
            <a:extLst>
              <a:ext uri="{FF2B5EF4-FFF2-40B4-BE49-F238E27FC236}">
                <a16:creationId xmlns:a16="http://schemas.microsoft.com/office/drawing/2014/main" id="{2FAC0F02-298E-9A84-5266-BDAD48A49F4B}"/>
              </a:ext>
            </a:extLst>
          </p:cNvPr>
          <p:cNvSpPr/>
          <p:nvPr/>
        </p:nvSpPr>
        <p:spPr>
          <a:xfrm>
            <a:off x="3631720" y="3197947"/>
            <a:ext cx="1812798" cy="185665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9DF8952D-E727-E570-F1DE-F588F1DF06D0}"/>
              </a:ext>
            </a:extLst>
          </p:cNvPr>
          <p:cNvSpPr/>
          <p:nvPr/>
        </p:nvSpPr>
        <p:spPr>
          <a:xfrm>
            <a:off x="6586075" y="3197947"/>
            <a:ext cx="1812798" cy="185665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Rectangle 26">
            <a:extLst>
              <a:ext uri="{FF2B5EF4-FFF2-40B4-BE49-F238E27FC236}">
                <a16:creationId xmlns:a16="http://schemas.microsoft.com/office/drawing/2014/main" id="{85C715A1-777E-3E3B-EB91-EABC345EE6D7}"/>
              </a:ext>
            </a:extLst>
          </p:cNvPr>
          <p:cNvSpPr/>
          <p:nvPr/>
        </p:nvSpPr>
        <p:spPr>
          <a:xfrm>
            <a:off x="9410209" y="3290649"/>
            <a:ext cx="1812798" cy="185665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24A8897E-353C-0A48-946B-AE664A1AAD6A}"/>
              </a:ext>
            </a:extLst>
          </p:cNvPr>
          <p:cNvCxnSpPr>
            <a:cxnSpLocks/>
          </p:cNvCxnSpPr>
          <p:nvPr/>
        </p:nvCxnSpPr>
        <p:spPr>
          <a:xfrm>
            <a:off x="921748" y="3198101"/>
            <a:ext cx="1846852" cy="1797833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36F2DDAB-9ABE-9698-1CFA-7733191F0361}"/>
              </a:ext>
            </a:extLst>
          </p:cNvPr>
          <p:cNvCxnSpPr>
            <a:cxnSpLocks/>
          </p:cNvCxnSpPr>
          <p:nvPr/>
        </p:nvCxnSpPr>
        <p:spPr>
          <a:xfrm>
            <a:off x="3615718" y="3181444"/>
            <a:ext cx="1794482" cy="1811180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63E2F925-ECFC-F607-7E83-3F3BD04DD311}"/>
              </a:ext>
            </a:extLst>
          </p:cNvPr>
          <p:cNvCxnSpPr>
            <a:cxnSpLocks/>
          </p:cNvCxnSpPr>
          <p:nvPr/>
        </p:nvCxnSpPr>
        <p:spPr>
          <a:xfrm>
            <a:off x="6578074" y="3181443"/>
            <a:ext cx="1803926" cy="186206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2" name="Straight Connector 31">
            <a:extLst>
              <a:ext uri="{FF2B5EF4-FFF2-40B4-BE49-F238E27FC236}">
                <a16:creationId xmlns:a16="http://schemas.microsoft.com/office/drawing/2014/main" id="{C7310E1E-1D3F-5A9A-F514-B802C1877E16}"/>
              </a:ext>
            </a:extLst>
          </p:cNvPr>
          <p:cNvCxnSpPr>
            <a:cxnSpLocks/>
          </p:cNvCxnSpPr>
          <p:nvPr/>
        </p:nvCxnSpPr>
        <p:spPr>
          <a:xfrm>
            <a:off x="9370804" y="3286493"/>
            <a:ext cx="1819656" cy="1818907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3" name="Rectangle 52">
            <a:extLst>
              <a:ext uri="{FF2B5EF4-FFF2-40B4-BE49-F238E27FC236}">
                <a16:creationId xmlns:a16="http://schemas.microsoft.com/office/drawing/2014/main" id="{A3410599-D6B4-6DEE-5FE1-3CDBF6703EDB}"/>
              </a:ext>
            </a:extLst>
          </p:cNvPr>
          <p:cNvSpPr/>
          <p:nvPr/>
        </p:nvSpPr>
        <p:spPr>
          <a:xfrm>
            <a:off x="0" y="6172200"/>
            <a:ext cx="12192000" cy="715173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(copyright)</a:t>
            </a:r>
          </a:p>
        </p:txBody>
      </p:sp>
      <p:sp>
        <p:nvSpPr>
          <p:cNvPr id="55" name="Rectangle: Rounded Corners 54">
            <a:extLst>
              <a:ext uri="{FF2B5EF4-FFF2-40B4-BE49-F238E27FC236}">
                <a16:creationId xmlns:a16="http://schemas.microsoft.com/office/drawing/2014/main" id="{1E16E672-1C1A-C5E9-ADBE-80F29A49D435}"/>
              </a:ext>
            </a:extLst>
          </p:cNvPr>
          <p:cNvSpPr/>
          <p:nvPr/>
        </p:nvSpPr>
        <p:spPr>
          <a:xfrm>
            <a:off x="406636" y="6256352"/>
            <a:ext cx="1376444" cy="466344"/>
          </a:xfrm>
          <a:prstGeom prst="round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About Us</a:t>
            </a:r>
          </a:p>
        </p:txBody>
      </p:sp>
      <p:sp>
        <p:nvSpPr>
          <p:cNvPr id="56" name="TextBox 55">
            <a:extLst>
              <a:ext uri="{FF2B5EF4-FFF2-40B4-BE49-F238E27FC236}">
                <a16:creationId xmlns:a16="http://schemas.microsoft.com/office/drawing/2014/main" id="{232C17BF-4F87-42AF-FA0F-8939D3A4D40D}"/>
              </a:ext>
            </a:extLst>
          </p:cNvPr>
          <p:cNvSpPr txBox="1"/>
          <p:nvPr/>
        </p:nvSpPr>
        <p:spPr>
          <a:xfrm>
            <a:off x="10407093" y="248744"/>
            <a:ext cx="52290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Home</a:t>
            </a:r>
          </a:p>
        </p:txBody>
      </p:sp>
    </p:spTree>
    <p:extLst>
      <p:ext uri="{BB962C8B-B14F-4D97-AF65-F5344CB8AC3E}">
        <p14:creationId xmlns:p14="http://schemas.microsoft.com/office/powerpoint/2010/main" val="64269879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82FD73AB-D79A-538F-6166-57A287F61611}"/>
              </a:ext>
            </a:extLst>
          </p:cNvPr>
          <p:cNvSpPr/>
          <p:nvPr/>
        </p:nvSpPr>
        <p:spPr>
          <a:xfrm>
            <a:off x="0" y="0"/>
            <a:ext cx="12192000" cy="87782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BE028494-684A-7FCC-D502-79437A249FCB}"/>
              </a:ext>
            </a:extLst>
          </p:cNvPr>
          <p:cNvSpPr/>
          <p:nvPr/>
        </p:nvSpPr>
        <p:spPr>
          <a:xfrm>
            <a:off x="146304" y="128016"/>
            <a:ext cx="1965960" cy="58521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CB3FF9C1-81B1-D4A3-32D2-8CB2BB246A8C}"/>
              </a:ext>
            </a:extLst>
          </p:cNvPr>
          <p:cNvCxnSpPr/>
          <p:nvPr/>
        </p:nvCxnSpPr>
        <p:spPr>
          <a:xfrm>
            <a:off x="146304" y="128016"/>
            <a:ext cx="1965960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410B0786-78DA-012E-3ABD-2593E6E25345}"/>
              </a:ext>
            </a:extLst>
          </p:cNvPr>
          <p:cNvCxnSpPr>
            <a:cxnSpLocks/>
          </p:cNvCxnSpPr>
          <p:nvPr/>
        </p:nvCxnSpPr>
        <p:spPr>
          <a:xfrm flipV="1">
            <a:off x="146304" y="128016"/>
            <a:ext cx="1965960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77E5508A-C5FA-F86B-6C14-B0B6DC79C3D9}"/>
              </a:ext>
            </a:extLst>
          </p:cNvPr>
          <p:cNvSpPr/>
          <p:nvPr/>
        </p:nvSpPr>
        <p:spPr>
          <a:xfrm>
            <a:off x="2295144" y="219456"/>
            <a:ext cx="7068312" cy="310896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5D8131DC-4679-8391-2EA9-62DDA5F4EF7E}"/>
              </a:ext>
            </a:extLst>
          </p:cNvPr>
          <p:cNvSpPr/>
          <p:nvPr/>
        </p:nvSpPr>
        <p:spPr>
          <a:xfrm>
            <a:off x="2295144" y="216408"/>
            <a:ext cx="7068312" cy="310896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tx1"/>
                </a:solidFill>
              </a:rPr>
              <a:t>search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1A31887C-100B-8673-C6F0-355EF4C6FF67}"/>
              </a:ext>
            </a:extLst>
          </p:cNvPr>
          <p:cNvSpPr txBox="1"/>
          <p:nvPr/>
        </p:nvSpPr>
        <p:spPr>
          <a:xfrm>
            <a:off x="11537223" y="248745"/>
            <a:ext cx="50847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Log in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0B206023-1C33-BD47-4405-A053AA4067A4}"/>
              </a:ext>
            </a:extLst>
          </p:cNvPr>
          <p:cNvSpPr txBox="1"/>
          <p:nvPr/>
        </p:nvSpPr>
        <p:spPr>
          <a:xfrm>
            <a:off x="10958103" y="248744"/>
            <a:ext cx="40588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cart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29FEE119-84AB-061C-5B93-AF67936A56CB}"/>
              </a:ext>
            </a:extLst>
          </p:cNvPr>
          <p:cNvSpPr/>
          <p:nvPr/>
        </p:nvSpPr>
        <p:spPr>
          <a:xfrm>
            <a:off x="7909560" y="877824"/>
            <a:ext cx="4282440" cy="598017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2F495D56-EABC-87FB-A2D1-27E52D42C035}"/>
              </a:ext>
            </a:extLst>
          </p:cNvPr>
          <p:cNvSpPr/>
          <p:nvPr/>
        </p:nvSpPr>
        <p:spPr>
          <a:xfrm>
            <a:off x="8202168" y="6135624"/>
            <a:ext cx="1755648" cy="502920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card</a:t>
            </a:r>
          </a:p>
        </p:txBody>
      </p:sp>
      <p:sp>
        <p:nvSpPr>
          <p:cNvPr id="13" name="Rectangle 12">
            <a:extLst>
              <a:ext uri="{FF2B5EF4-FFF2-40B4-BE49-F238E27FC236}">
                <a16:creationId xmlns:a16="http://schemas.microsoft.com/office/drawing/2014/main" id="{94E8455D-9DB1-76AF-A936-18C3B856E2B4}"/>
              </a:ext>
            </a:extLst>
          </p:cNvPr>
          <p:cNvSpPr/>
          <p:nvPr/>
        </p:nvSpPr>
        <p:spPr>
          <a:xfrm>
            <a:off x="10283219" y="6135624"/>
            <a:ext cx="1755648" cy="502920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other</a:t>
            </a:r>
          </a:p>
        </p:txBody>
      </p:sp>
      <p:sp>
        <p:nvSpPr>
          <p:cNvPr id="14" name="Rectangle 13">
            <a:extLst>
              <a:ext uri="{FF2B5EF4-FFF2-40B4-BE49-F238E27FC236}">
                <a16:creationId xmlns:a16="http://schemas.microsoft.com/office/drawing/2014/main" id="{825BACCE-2D54-BC7D-A8A4-C80673C94E5A}"/>
              </a:ext>
            </a:extLst>
          </p:cNvPr>
          <p:cNvSpPr/>
          <p:nvPr/>
        </p:nvSpPr>
        <p:spPr>
          <a:xfrm>
            <a:off x="8202168" y="5752765"/>
            <a:ext cx="3836699" cy="163402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Payment options</a:t>
            </a:r>
          </a:p>
        </p:txBody>
      </p:sp>
      <p:sp>
        <p:nvSpPr>
          <p:cNvPr id="15" name="Rectangle 14">
            <a:extLst>
              <a:ext uri="{FF2B5EF4-FFF2-40B4-BE49-F238E27FC236}">
                <a16:creationId xmlns:a16="http://schemas.microsoft.com/office/drawing/2014/main" id="{1F637CB4-710C-306A-1C9E-7628B38C32CA}"/>
              </a:ext>
            </a:extLst>
          </p:cNvPr>
          <p:cNvSpPr/>
          <p:nvPr/>
        </p:nvSpPr>
        <p:spPr>
          <a:xfrm>
            <a:off x="8178327" y="1094232"/>
            <a:ext cx="3836699" cy="4325039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(price and shipping info)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:a16="http://schemas.microsoft.com/office/drawing/2014/main" id="{4895894D-1DD7-86B1-BE29-2CCDDEAB0053}"/>
              </a:ext>
            </a:extLst>
          </p:cNvPr>
          <p:cNvSpPr/>
          <p:nvPr/>
        </p:nvSpPr>
        <p:spPr>
          <a:xfrm>
            <a:off x="347703" y="2045207"/>
            <a:ext cx="7394258" cy="73456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(product)				(price)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B7B1AF55-2B85-E507-0626-95AE4622B05B}"/>
              </a:ext>
            </a:extLst>
          </p:cNvPr>
          <p:cNvSpPr/>
          <p:nvPr/>
        </p:nvSpPr>
        <p:spPr>
          <a:xfrm>
            <a:off x="518391" y="2109215"/>
            <a:ext cx="1237488" cy="58521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8" name="Straight Connector 17">
            <a:extLst>
              <a:ext uri="{FF2B5EF4-FFF2-40B4-BE49-F238E27FC236}">
                <a16:creationId xmlns:a16="http://schemas.microsoft.com/office/drawing/2014/main" id="{8603D760-1DBB-D4C2-425F-EB5813AA952C}"/>
              </a:ext>
            </a:extLst>
          </p:cNvPr>
          <p:cNvCxnSpPr>
            <a:cxnSpLocks/>
          </p:cNvCxnSpPr>
          <p:nvPr/>
        </p:nvCxnSpPr>
        <p:spPr>
          <a:xfrm>
            <a:off x="518391" y="2109215"/>
            <a:ext cx="1237488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33198D07-9E27-5316-2D85-F142856D76E3}"/>
              </a:ext>
            </a:extLst>
          </p:cNvPr>
          <p:cNvCxnSpPr>
            <a:cxnSpLocks/>
          </p:cNvCxnSpPr>
          <p:nvPr/>
        </p:nvCxnSpPr>
        <p:spPr>
          <a:xfrm flipV="1">
            <a:off x="518391" y="2109215"/>
            <a:ext cx="1237488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Rectangle 27">
            <a:extLst>
              <a:ext uri="{FF2B5EF4-FFF2-40B4-BE49-F238E27FC236}">
                <a16:creationId xmlns:a16="http://schemas.microsoft.com/office/drawing/2014/main" id="{83EDBEC3-9585-4170-6C3A-1930EB4289CC}"/>
              </a:ext>
            </a:extLst>
          </p:cNvPr>
          <p:cNvSpPr/>
          <p:nvPr/>
        </p:nvSpPr>
        <p:spPr>
          <a:xfrm>
            <a:off x="347703" y="3093719"/>
            <a:ext cx="7394258" cy="73456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(product)				(price)</a:t>
            </a: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56D5E6A0-8872-2F00-F651-0A5ADB1CC46E}"/>
              </a:ext>
            </a:extLst>
          </p:cNvPr>
          <p:cNvSpPr/>
          <p:nvPr/>
        </p:nvSpPr>
        <p:spPr>
          <a:xfrm>
            <a:off x="518391" y="3157727"/>
            <a:ext cx="1237488" cy="58521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0" name="Straight Connector 29">
            <a:extLst>
              <a:ext uri="{FF2B5EF4-FFF2-40B4-BE49-F238E27FC236}">
                <a16:creationId xmlns:a16="http://schemas.microsoft.com/office/drawing/2014/main" id="{D0E8918C-16DA-7464-3984-20882CA8F3FD}"/>
              </a:ext>
            </a:extLst>
          </p:cNvPr>
          <p:cNvCxnSpPr>
            <a:cxnSpLocks/>
          </p:cNvCxnSpPr>
          <p:nvPr/>
        </p:nvCxnSpPr>
        <p:spPr>
          <a:xfrm>
            <a:off x="518391" y="3157727"/>
            <a:ext cx="1237488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>
            <a:extLst>
              <a:ext uri="{FF2B5EF4-FFF2-40B4-BE49-F238E27FC236}">
                <a16:creationId xmlns:a16="http://schemas.microsoft.com/office/drawing/2014/main" id="{6CC3A78C-E77B-CDE7-97D3-D41B613C7F46}"/>
              </a:ext>
            </a:extLst>
          </p:cNvPr>
          <p:cNvCxnSpPr>
            <a:cxnSpLocks/>
          </p:cNvCxnSpPr>
          <p:nvPr/>
        </p:nvCxnSpPr>
        <p:spPr>
          <a:xfrm flipV="1">
            <a:off x="518391" y="3157727"/>
            <a:ext cx="1237488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2" name="Rectangle 31">
            <a:extLst>
              <a:ext uri="{FF2B5EF4-FFF2-40B4-BE49-F238E27FC236}">
                <a16:creationId xmlns:a16="http://schemas.microsoft.com/office/drawing/2014/main" id="{4D2E4936-C31F-BE98-D162-6AF143126BF4}"/>
              </a:ext>
            </a:extLst>
          </p:cNvPr>
          <p:cNvSpPr/>
          <p:nvPr/>
        </p:nvSpPr>
        <p:spPr>
          <a:xfrm>
            <a:off x="347703" y="4142231"/>
            <a:ext cx="7394258" cy="73456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(product)				(price)</a:t>
            </a:r>
          </a:p>
        </p:txBody>
      </p:sp>
      <p:sp>
        <p:nvSpPr>
          <p:cNvPr id="33" name="Rectangle 32">
            <a:extLst>
              <a:ext uri="{FF2B5EF4-FFF2-40B4-BE49-F238E27FC236}">
                <a16:creationId xmlns:a16="http://schemas.microsoft.com/office/drawing/2014/main" id="{D389699B-CDE8-6F88-CAA8-3C4968B93058}"/>
              </a:ext>
            </a:extLst>
          </p:cNvPr>
          <p:cNvSpPr/>
          <p:nvPr/>
        </p:nvSpPr>
        <p:spPr>
          <a:xfrm>
            <a:off x="518391" y="4206239"/>
            <a:ext cx="1237488" cy="58521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4" name="Straight Connector 33">
            <a:extLst>
              <a:ext uri="{FF2B5EF4-FFF2-40B4-BE49-F238E27FC236}">
                <a16:creationId xmlns:a16="http://schemas.microsoft.com/office/drawing/2014/main" id="{097A13F6-48C0-EFB2-FB54-C5CB83AF649B}"/>
              </a:ext>
            </a:extLst>
          </p:cNvPr>
          <p:cNvCxnSpPr>
            <a:cxnSpLocks/>
          </p:cNvCxnSpPr>
          <p:nvPr/>
        </p:nvCxnSpPr>
        <p:spPr>
          <a:xfrm>
            <a:off x="518391" y="4206239"/>
            <a:ext cx="1237488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>
            <a:extLst>
              <a:ext uri="{FF2B5EF4-FFF2-40B4-BE49-F238E27FC236}">
                <a16:creationId xmlns:a16="http://schemas.microsoft.com/office/drawing/2014/main" id="{26E0BE0B-C1F8-7BC4-64E8-70A0465835B5}"/>
              </a:ext>
            </a:extLst>
          </p:cNvPr>
          <p:cNvCxnSpPr>
            <a:cxnSpLocks/>
          </p:cNvCxnSpPr>
          <p:nvPr/>
        </p:nvCxnSpPr>
        <p:spPr>
          <a:xfrm flipV="1">
            <a:off x="518391" y="4206239"/>
            <a:ext cx="1237488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36" name="Rectangle 35">
            <a:extLst>
              <a:ext uri="{FF2B5EF4-FFF2-40B4-BE49-F238E27FC236}">
                <a16:creationId xmlns:a16="http://schemas.microsoft.com/office/drawing/2014/main" id="{9B9139A7-17AA-B56F-2124-786440A7087E}"/>
              </a:ext>
            </a:extLst>
          </p:cNvPr>
          <p:cNvSpPr/>
          <p:nvPr/>
        </p:nvSpPr>
        <p:spPr>
          <a:xfrm>
            <a:off x="390294" y="5181599"/>
            <a:ext cx="7394258" cy="73456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(product)				(price)</a:t>
            </a:r>
          </a:p>
        </p:txBody>
      </p:sp>
      <p:sp>
        <p:nvSpPr>
          <p:cNvPr id="37" name="Rectangle 36">
            <a:extLst>
              <a:ext uri="{FF2B5EF4-FFF2-40B4-BE49-F238E27FC236}">
                <a16:creationId xmlns:a16="http://schemas.microsoft.com/office/drawing/2014/main" id="{524FCD10-7D75-3C6F-2860-7E8AB2C6C270}"/>
              </a:ext>
            </a:extLst>
          </p:cNvPr>
          <p:cNvSpPr/>
          <p:nvPr/>
        </p:nvSpPr>
        <p:spPr>
          <a:xfrm>
            <a:off x="560982" y="5245607"/>
            <a:ext cx="1237488" cy="58521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ECCDA29B-500A-3436-F099-03C7EE057C32}"/>
              </a:ext>
            </a:extLst>
          </p:cNvPr>
          <p:cNvCxnSpPr>
            <a:cxnSpLocks/>
          </p:cNvCxnSpPr>
          <p:nvPr/>
        </p:nvCxnSpPr>
        <p:spPr>
          <a:xfrm>
            <a:off x="560982" y="5245607"/>
            <a:ext cx="1237488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9" name="Straight Connector 38">
            <a:extLst>
              <a:ext uri="{FF2B5EF4-FFF2-40B4-BE49-F238E27FC236}">
                <a16:creationId xmlns:a16="http://schemas.microsoft.com/office/drawing/2014/main" id="{1A34121F-A1B8-109B-CC46-8A8C6516D690}"/>
              </a:ext>
            </a:extLst>
          </p:cNvPr>
          <p:cNvCxnSpPr>
            <a:cxnSpLocks/>
          </p:cNvCxnSpPr>
          <p:nvPr/>
        </p:nvCxnSpPr>
        <p:spPr>
          <a:xfrm flipV="1">
            <a:off x="560982" y="5245607"/>
            <a:ext cx="1237488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0" name="Rectangle 39">
            <a:extLst>
              <a:ext uri="{FF2B5EF4-FFF2-40B4-BE49-F238E27FC236}">
                <a16:creationId xmlns:a16="http://schemas.microsoft.com/office/drawing/2014/main" id="{FF33AC7B-7C53-0EC6-36C5-A6FEC3EE5D23}"/>
              </a:ext>
            </a:extLst>
          </p:cNvPr>
          <p:cNvSpPr/>
          <p:nvPr/>
        </p:nvSpPr>
        <p:spPr>
          <a:xfrm>
            <a:off x="0" y="883919"/>
            <a:ext cx="7909560" cy="521209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en-US" dirty="0"/>
              <a:t>	My Cart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07ABEE69-A1F6-8F81-E6E3-D5E8A38F3F4F}"/>
              </a:ext>
            </a:extLst>
          </p:cNvPr>
          <p:cNvSpPr txBox="1"/>
          <p:nvPr/>
        </p:nvSpPr>
        <p:spPr>
          <a:xfrm>
            <a:off x="10407093" y="248744"/>
            <a:ext cx="52290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Home</a:t>
            </a:r>
          </a:p>
        </p:txBody>
      </p:sp>
    </p:spTree>
    <p:extLst>
      <p:ext uri="{BB962C8B-B14F-4D97-AF65-F5344CB8AC3E}">
        <p14:creationId xmlns:p14="http://schemas.microsoft.com/office/powerpoint/2010/main" val="35299733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AB5017B4-E9D8-4D8B-3886-64BB70834463}"/>
              </a:ext>
            </a:extLst>
          </p:cNvPr>
          <p:cNvSpPr/>
          <p:nvPr/>
        </p:nvSpPr>
        <p:spPr>
          <a:xfrm>
            <a:off x="0" y="0"/>
            <a:ext cx="12192000" cy="877824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Rectangle 2">
            <a:extLst>
              <a:ext uri="{FF2B5EF4-FFF2-40B4-BE49-F238E27FC236}">
                <a16:creationId xmlns:a16="http://schemas.microsoft.com/office/drawing/2014/main" id="{78C00836-CE00-136D-A7E8-F275A841F585}"/>
              </a:ext>
            </a:extLst>
          </p:cNvPr>
          <p:cNvSpPr/>
          <p:nvPr/>
        </p:nvSpPr>
        <p:spPr>
          <a:xfrm>
            <a:off x="146304" y="128016"/>
            <a:ext cx="1965960" cy="585216"/>
          </a:xfrm>
          <a:prstGeom prst="rect">
            <a:avLst/>
          </a:prstGeom>
          <a:solidFill>
            <a:schemeClr val="bg1"/>
          </a:solidFill>
        </p:spPr>
        <p:style>
          <a:lnRef idx="2">
            <a:schemeClr val="dk1">
              <a:shade val="15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" name="Straight Connector 3">
            <a:extLst>
              <a:ext uri="{FF2B5EF4-FFF2-40B4-BE49-F238E27FC236}">
                <a16:creationId xmlns:a16="http://schemas.microsoft.com/office/drawing/2014/main" id="{FA8B55DF-5A21-B465-6F40-8D95F66BEDB7}"/>
              </a:ext>
            </a:extLst>
          </p:cNvPr>
          <p:cNvCxnSpPr/>
          <p:nvPr/>
        </p:nvCxnSpPr>
        <p:spPr>
          <a:xfrm>
            <a:off x="146304" y="128016"/>
            <a:ext cx="1965960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" name="Straight Connector 4">
            <a:extLst>
              <a:ext uri="{FF2B5EF4-FFF2-40B4-BE49-F238E27FC236}">
                <a16:creationId xmlns:a16="http://schemas.microsoft.com/office/drawing/2014/main" id="{81BC7D0C-7B99-C9E7-7333-59CF997E74EE}"/>
              </a:ext>
            </a:extLst>
          </p:cNvPr>
          <p:cNvCxnSpPr>
            <a:cxnSpLocks/>
          </p:cNvCxnSpPr>
          <p:nvPr/>
        </p:nvCxnSpPr>
        <p:spPr>
          <a:xfrm flipV="1">
            <a:off x="146304" y="128016"/>
            <a:ext cx="1965960" cy="585216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DB56A1CD-9930-F62D-BE1E-0B91DD2E9BBD}"/>
              </a:ext>
            </a:extLst>
          </p:cNvPr>
          <p:cNvSpPr/>
          <p:nvPr/>
        </p:nvSpPr>
        <p:spPr>
          <a:xfrm>
            <a:off x="2295144" y="219456"/>
            <a:ext cx="7068312" cy="310896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" name="Rectangle: Rounded Corners 6">
            <a:extLst>
              <a:ext uri="{FF2B5EF4-FFF2-40B4-BE49-F238E27FC236}">
                <a16:creationId xmlns:a16="http://schemas.microsoft.com/office/drawing/2014/main" id="{3C87C94E-9131-36D6-F7B7-BE0CE95EE0BB}"/>
              </a:ext>
            </a:extLst>
          </p:cNvPr>
          <p:cNvSpPr/>
          <p:nvPr/>
        </p:nvSpPr>
        <p:spPr>
          <a:xfrm>
            <a:off x="2295144" y="216408"/>
            <a:ext cx="7068312" cy="310896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000" dirty="0">
                <a:solidFill>
                  <a:schemeClr val="tx1"/>
                </a:solidFill>
              </a:rPr>
              <a:t>search</a:t>
            </a: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0E2A4FCE-34BD-A50B-7D7C-0357A708C92B}"/>
              </a:ext>
            </a:extLst>
          </p:cNvPr>
          <p:cNvSpPr txBox="1"/>
          <p:nvPr/>
        </p:nvSpPr>
        <p:spPr>
          <a:xfrm>
            <a:off x="11537223" y="248745"/>
            <a:ext cx="508473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Log in</a:t>
            </a: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43A4B31B-3A01-72A2-98C7-0D692F6A8FA4}"/>
              </a:ext>
            </a:extLst>
          </p:cNvPr>
          <p:cNvSpPr txBox="1"/>
          <p:nvPr/>
        </p:nvSpPr>
        <p:spPr>
          <a:xfrm>
            <a:off x="10958103" y="248744"/>
            <a:ext cx="40588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cart</a:t>
            </a:r>
          </a:p>
        </p:txBody>
      </p:sp>
      <p:sp>
        <p:nvSpPr>
          <p:cNvPr id="11" name="Rectangle 10">
            <a:extLst>
              <a:ext uri="{FF2B5EF4-FFF2-40B4-BE49-F238E27FC236}">
                <a16:creationId xmlns:a16="http://schemas.microsoft.com/office/drawing/2014/main" id="{4A483E29-552F-8660-9AF9-D571430FC637}"/>
              </a:ext>
            </a:extLst>
          </p:cNvPr>
          <p:cNvSpPr/>
          <p:nvPr/>
        </p:nvSpPr>
        <p:spPr>
          <a:xfrm>
            <a:off x="2212848" y="1033272"/>
            <a:ext cx="7955280" cy="1252728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DCDB6722-7E87-446D-0679-75FC13297AAA}"/>
              </a:ext>
            </a:extLst>
          </p:cNvPr>
          <p:cNvCxnSpPr/>
          <p:nvPr/>
        </p:nvCxnSpPr>
        <p:spPr>
          <a:xfrm flipV="1">
            <a:off x="2212848" y="1033272"/>
            <a:ext cx="7955280" cy="109728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B51C9D9E-3E30-CE7A-3E11-439363239072}"/>
              </a:ext>
            </a:extLst>
          </p:cNvPr>
          <p:cNvCxnSpPr>
            <a:cxnSpLocks/>
          </p:cNvCxnSpPr>
          <p:nvPr/>
        </p:nvCxnSpPr>
        <p:spPr>
          <a:xfrm>
            <a:off x="2212848" y="1033272"/>
            <a:ext cx="7955280" cy="1097280"/>
          </a:xfrm>
          <a:prstGeom prst="line">
            <a:avLst/>
          </a:prstGeom>
        </p:spPr>
        <p:style>
          <a:lnRef idx="2">
            <a:schemeClr val="dk1"/>
          </a:lnRef>
          <a:fillRef idx="0">
            <a:schemeClr val="dk1"/>
          </a:fillRef>
          <a:effectRef idx="1">
            <a:schemeClr val="dk1"/>
          </a:effectRef>
          <a:fontRef idx="minor">
            <a:schemeClr val="tx1"/>
          </a:fontRef>
        </p:style>
      </p:cxnSp>
      <p:sp>
        <p:nvSpPr>
          <p:cNvPr id="18" name="Rectangle 17">
            <a:extLst>
              <a:ext uri="{FF2B5EF4-FFF2-40B4-BE49-F238E27FC236}">
                <a16:creationId xmlns:a16="http://schemas.microsoft.com/office/drawing/2014/main" id="{EA9640A1-8B9B-6D13-BD39-536F0AE75EE8}"/>
              </a:ext>
            </a:extLst>
          </p:cNvPr>
          <p:cNvSpPr/>
          <p:nvPr/>
        </p:nvSpPr>
        <p:spPr>
          <a:xfrm>
            <a:off x="2212848" y="2606469"/>
            <a:ext cx="7955280" cy="207738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(information)</a:t>
            </a:r>
          </a:p>
        </p:txBody>
      </p:sp>
      <p:sp>
        <p:nvSpPr>
          <p:cNvPr id="19" name="Rectangle 18">
            <a:extLst>
              <a:ext uri="{FF2B5EF4-FFF2-40B4-BE49-F238E27FC236}">
                <a16:creationId xmlns:a16="http://schemas.microsoft.com/office/drawing/2014/main" id="{63DD067B-0C6E-2872-7086-3B99B18F43A4}"/>
              </a:ext>
            </a:extLst>
          </p:cNvPr>
          <p:cNvSpPr/>
          <p:nvPr/>
        </p:nvSpPr>
        <p:spPr>
          <a:xfrm>
            <a:off x="0" y="6172200"/>
            <a:ext cx="12192000" cy="715173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(copyright)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DEA9EABD-F3A2-8E54-ECDC-0913B1056027}"/>
              </a:ext>
            </a:extLst>
          </p:cNvPr>
          <p:cNvSpPr txBox="1"/>
          <p:nvPr/>
        </p:nvSpPr>
        <p:spPr>
          <a:xfrm>
            <a:off x="10407093" y="248744"/>
            <a:ext cx="522900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Home</a:t>
            </a:r>
          </a:p>
        </p:txBody>
      </p:sp>
      <p:sp>
        <p:nvSpPr>
          <p:cNvPr id="12" name="Rectangle 11">
            <a:extLst>
              <a:ext uri="{FF2B5EF4-FFF2-40B4-BE49-F238E27FC236}">
                <a16:creationId xmlns:a16="http://schemas.microsoft.com/office/drawing/2014/main" id="{DEAEC8D5-FC59-5821-24B2-40F8619E77EF}"/>
              </a:ext>
            </a:extLst>
          </p:cNvPr>
          <p:cNvSpPr/>
          <p:nvPr/>
        </p:nvSpPr>
        <p:spPr>
          <a:xfrm>
            <a:off x="2212848" y="4782989"/>
            <a:ext cx="7955280" cy="1389211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/>
              <a:t>(Google map view media favicons at bottoms if scroll)</a:t>
            </a:r>
          </a:p>
        </p:txBody>
      </p:sp>
    </p:spTree>
    <p:extLst>
      <p:ext uri="{BB962C8B-B14F-4D97-AF65-F5344CB8AC3E}">
        <p14:creationId xmlns:p14="http://schemas.microsoft.com/office/powerpoint/2010/main" val="34438703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301</TotalTime>
  <Words>101</Words>
  <Application>Microsoft Office PowerPoint</Application>
  <PresentationFormat>Widescreen</PresentationFormat>
  <Paragraphs>34</Paragraphs>
  <Slides>3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Aptos</vt:lpstr>
      <vt:lpstr>Aptos Display</vt:lpstr>
      <vt:lpstr>Arial</vt:lpstr>
      <vt:lpstr>Office Theme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DanielO.2028</dc:creator>
  <cp:lastModifiedBy>DanielO.2028</cp:lastModifiedBy>
  <cp:revision>1</cp:revision>
  <dcterms:created xsi:type="dcterms:W3CDTF">2025-10-13T19:40:48Z</dcterms:created>
  <dcterms:modified xsi:type="dcterms:W3CDTF">2025-10-28T00:01:38Z</dcterms:modified>
</cp:coreProperties>
</file>

<file path=docProps/thumbnail.jpeg>
</file>